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9" r:id="rId3"/>
    <p:sldId id="266" r:id="rId4"/>
    <p:sldId id="270" r:id="rId5"/>
    <p:sldId id="265" r:id="rId6"/>
    <p:sldId id="267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CBBE1C8-A02E-4988-B537-7DA059C0DDF0}"/>
              </a:ext>
            </a:extLst>
          </p:cNvPr>
          <p:cNvGrpSpPr/>
          <p:nvPr/>
        </p:nvGrpSpPr>
        <p:grpSpPr>
          <a:xfrm>
            <a:off x="200025" y="150062"/>
            <a:ext cx="9469597" cy="6498388"/>
            <a:chOff x="200025" y="150062"/>
            <a:chExt cx="9469597" cy="6498388"/>
          </a:xfrm>
        </p:grpSpPr>
        <p:sp>
          <p:nvSpPr>
            <p:cNvPr id="45" name="星: 5 pt 44">
              <a:extLst>
                <a:ext uri="{FF2B5EF4-FFF2-40B4-BE49-F238E27FC236}">
                  <a16:creationId xmlns:a16="http://schemas.microsoft.com/office/drawing/2014/main" id="{0EF3E449-D00C-4F40-B717-496DC50A0720}"/>
                </a:ext>
              </a:extLst>
            </p:cNvPr>
            <p:cNvSpPr/>
            <p:nvPr/>
          </p:nvSpPr>
          <p:spPr>
            <a:xfrm>
              <a:off x="200025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星: 5 pt 160">
              <a:extLst>
                <a:ext uri="{FF2B5EF4-FFF2-40B4-BE49-F238E27FC236}">
                  <a16:creationId xmlns:a16="http://schemas.microsoft.com/office/drawing/2014/main" id="{E6C6F8A4-66A0-4C47-BDDB-8A57408CAA8D}"/>
                </a:ext>
              </a:extLst>
            </p:cNvPr>
            <p:cNvSpPr/>
            <p:nvPr/>
          </p:nvSpPr>
          <p:spPr>
            <a:xfrm>
              <a:off x="930226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星: 5 pt 161">
              <a:extLst>
                <a:ext uri="{FF2B5EF4-FFF2-40B4-BE49-F238E27FC236}">
                  <a16:creationId xmlns:a16="http://schemas.microsoft.com/office/drawing/2014/main" id="{C9903EFD-AC41-4F68-B869-FB385D358FE0}"/>
                </a:ext>
              </a:extLst>
            </p:cNvPr>
            <p:cNvSpPr/>
            <p:nvPr/>
          </p:nvSpPr>
          <p:spPr>
            <a:xfrm>
              <a:off x="1660427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星: 5 pt 162">
              <a:extLst>
                <a:ext uri="{FF2B5EF4-FFF2-40B4-BE49-F238E27FC236}">
                  <a16:creationId xmlns:a16="http://schemas.microsoft.com/office/drawing/2014/main" id="{26BFADFB-C40E-4E85-AFF9-6535942997F1}"/>
                </a:ext>
              </a:extLst>
            </p:cNvPr>
            <p:cNvSpPr/>
            <p:nvPr/>
          </p:nvSpPr>
          <p:spPr>
            <a:xfrm>
              <a:off x="2390628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星: 5 pt 163">
              <a:extLst>
                <a:ext uri="{FF2B5EF4-FFF2-40B4-BE49-F238E27FC236}">
                  <a16:creationId xmlns:a16="http://schemas.microsoft.com/office/drawing/2014/main" id="{D48EF7FE-B1AA-4A87-AFAD-71B5649047C3}"/>
                </a:ext>
              </a:extLst>
            </p:cNvPr>
            <p:cNvSpPr/>
            <p:nvPr/>
          </p:nvSpPr>
          <p:spPr>
            <a:xfrm>
              <a:off x="3120829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5 pt 164">
              <a:extLst>
                <a:ext uri="{FF2B5EF4-FFF2-40B4-BE49-F238E27FC236}">
                  <a16:creationId xmlns:a16="http://schemas.microsoft.com/office/drawing/2014/main" id="{C92148DD-F566-44C4-8135-B1F607CB9794}"/>
                </a:ext>
              </a:extLst>
            </p:cNvPr>
            <p:cNvSpPr/>
            <p:nvPr/>
          </p:nvSpPr>
          <p:spPr>
            <a:xfrm>
              <a:off x="3851030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: 5 pt 165">
              <a:extLst>
                <a:ext uri="{FF2B5EF4-FFF2-40B4-BE49-F238E27FC236}">
                  <a16:creationId xmlns:a16="http://schemas.microsoft.com/office/drawing/2014/main" id="{5EAA4C48-4C5C-4F97-8D1D-602E3CCCF37C}"/>
                </a:ext>
              </a:extLst>
            </p:cNvPr>
            <p:cNvSpPr/>
            <p:nvPr/>
          </p:nvSpPr>
          <p:spPr>
            <a:xfrm>
              <a:off x="4581231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5 pt 166">
              <a:extLst>
                <a:ext uri="{FF2B5EF4-FFF2-40B4-BE49-F238E27FC236}">
                  <a16:creationId xmlns:a16="http://schemas.microsoft.com/office/drawing/2014/main" id="{A5852AC8-9D84-473D-A8F2-0B3EC15EC1BD}"/>
                </a:ext>
              </a:extLst>
            </p:cNvPr>
            <p:cNvSpPr/>
            <p:nvPr/>
          </p:nvSpPr>
          <p:spPr>
            <a:xfrm>
              <a:off x="5311432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167">
              <a:extLst>
                <a:ext uri="{FF2B5EF4-FFF2-40B4-BE49-F238E27FC236}">
                  <a16:creationId xmlns:a16="http://schemas.microsoft.com/office/drawing/2014/main" id="{CD07DF01-B029-4DC0-8BF7-C7FF347D2A1A}"/>
                </a:ext>
              </a:extLst>
            </p:cNvPr>
            <p:cNvSpPr/>
            <p:nvPr/>
          </p:nvSpPr>
          <p:spPr>
            <a:xfrm>
              <a:off x="6041633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星: 5 pt 168">
              <a:extLst>
                <a:ext uri="{FF2B5EF4-FFF2-40B4-BE49-F238E27FC236}">
                  <a16:creationId xmlns:a16="http://schemas.microsoft.com/office/drawing/2014/main" id="{7409AE53-51A8-4B8A-B991-2F6B2A2FF309}"/>
                </a:ext>
              </a:extLst>
            </p:cNvPr>
            <p:cNvSpPr/>
            <p:nvPr/>
          </p:nvSpPr>
          <p:spPr>
            <a:xfrm>
              <a:off x="6771834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星: 5 pt 169">
              <a:extLst>
                <a:ext uri="{FF2B5EF4-FFF2-40B4-BE49-F238E27FC236}">
                  <a16:creationId xmlns:a16="http://schemas.microsoft.com/office/drawing/2014/main" id="{59CABB01-CC64-4282-AE70-D7A3191792D4}"/>
                </a:ext>
              </a:extLst>
            </p:cNvPr>
            <p:cNvSpPr/>
            <p:nvPr/>
          </p:nvSpPr>
          <p:spPr>
            <a:xfrm>
              <a:off x="7502035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5 pt 170">
              <a:extLst>
                <a:ext uri="{FF2B5EF4-FFF2-40B4-BE49-F238E27FC236}">
                  <a16:creationId xmlns:a16="http://schemas.microsoft.com/office/drawing/2014/main" id="{0976E926-5007-4291-B3DE-A5BCC8564DE7}"/>
                </a:ext>
              </a:extLst>
            </p:cNvPr>
            <p:cNvSpPr/>
            <p:nvPr/>
          </p:nvSpPr>
          <p:spPr>
            <a:xfrm>
              <a:off x="8232236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星: 5 pt 209">
              <a:extLst>
                <a:ext uri="{FF2B5EF4-FFF2-40B4-BE49-F238E27FC236}">
                  <a16:creationId xmlns:a16="http://schemas.microsoft.com/office/drawing/2014/main" id="{AD618B72-C6C3-4D50-9218-E09E254BF159}"/>
                </a:ext>
              </a:extLst>
            </p:cNvPr>
            <p:cNvSpPr/>
            <p:nvPr/>
          </p:nvSpPr>
          <p:spPr>
            <a:xfrm>
              <a:off x="8962434" y="1500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星: 5 pt 210">
              <a:extLst>
                <a:ext uri="{FF2B5EF4-FFF2-40B4-BE49-F238E27FC236}">
                  <a16:creationId xmlns:a16="http://schemas.microsoft.com/office/drawing/2014/main" id="{9AA6C49B-B555-4050-9ECA-CD8550611E8D}"/>
                </a:ext>
              </a:extLst>
            </p:cNvPr>
            <p:cNvSpPr/>
            <p:nvPr/>
          </p:nvSpPr>
          <p:spPr>
            <a:xfrm>
              <a:off x="200025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星: 5 pt 211">
              <a:extLst>
                <a:ext uri="{FF2B5EF4-FFF2-40B4-BE49-F238E27FC236}">
                  <a16:creationId xmlns:a16="http://schemas.microsoft.com/office/drawing/2014/main" id="{7EEAA418-58A3-40EA-8C6A-6084AE6FC57E}"/>
                </a:ext>
              </a:extLst>
            </p:cNvPr>
            <p:cNvSpPr/>
            <p:nvPr/>
          </p:nvSpPr>
          <p:spPr>
            <a:xfrm>
              <a:off x="930226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星: 5 pt 212">
              <a:extLst>
                <a:ext uri="{FF2B5EF4-FFF2-40B4-BE49-F238E27FC236}">
                  <a16:creationId xmlns:a16="http://schemas.microsoft.com/office/drawing/2014/main" id="{01E3BE56-4005-40DA-B872-5B99DC50ADFE}"/>
                </a:ext>
              </a:extLst>
            </p:cNvPr>
            <p:cNvSpPr/>
            <p:nvPr/>
          </p:nvSpPr>
          <p:spPr>
            <a:xfrm>
              <a:off x="1660427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星: 5 pt 213">
              <a:extLst>
                <a:ext uri="{FF2B5EF4-FFF2-40B4-BE49-F238E27FC236}">
                  <a16:creationId xmlns:a16="http://schemas.microsoft.com/office/drawing/2014/main" id="{C64472BA-BCB8-4212-9720-C95B0EED27BB}"/>
                </a:ext>
              </a:extLst>
            </p:cNvPr>
            <p:cNvSpPr/>
            <p:nvPr/>
          </p:nvSpPr>
          <p:spPr>
            <a:xfrm>
              <a:off x="2390628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星: 5 pt 214">
              <a:extLst>
                <a:ext uri="{FF2B5EF4-FFF2-40B4-BE49-F238E27FC236}">
                  <a16:creationId xmlns:a16="http://schemas.microsoft.com/office/drawing/2014/main" id="{6A64CBEE-B231-4F17-8770-741BBA2213E0}"/>
                </a:ext>
              </a:extLst>
            </p:cNvPr>
            <p:cNvSpPr/>
            <p:nvPr/>
          </p:nvSpPr>
          <p:spPr>
            <a:xfrm>
              <a:off x="3120829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星: 5 pt 215">
              <a:extLst>
                <a:ext uri="{FF2B5EF4-FFF2-40B4-BE49-F238E27FC236}">
                  <a16:creationId xmlns:a16="http://schemas.microsoft.com/office/drawing/2014/main" id="{5F48E36E-16E1-4F1B-BD11-AEA2A7B8AA4D}"/>
                </a:ext>
              </a:extLst>
            </p:cNvPr>
            <p:cNvSpPr/>
            <p:nvPr/>
          </p:nvSpPr>
          <p:spPr>
            <a:xfrm>
              <a:off x="3851030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星: 5 pt 216">
              <a:extLst>
                <a:ext uri="{FF2B5EF4-FFF2-40B4-BE49-F238E27FC236}">
                  <a16:creationId xmlns:a16="http://schemas.microsoft.com/office/drawing/2014/main" id="{C22A0D32-9FC6-40E3-B20C-018B7F8542EE}"/>
                </a:ext>
              </a:extLst>
            </p:cNvPr>
            <p:cNvSpPr/>
            <p:nvPr/>
          </p:nvSpPr>
          <p:spPr>
            <a:xfrm>
              <a:off x="4581231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星: 5 pt 217">
              <a:extLst>
                <a:ext uri="{FF2B5EF4-FFF2-40B4-BE49-F238E27FC236}">
                  <a16:creationId xmlns:a16="http://schemas.microsoft.com/office/drawing/2014/main" id="{608AE556-C12E-4896-853D-07E70E317599}"/>
                </a:ext>
              </a:extLst>
            </p:cNvPr>
            <p:cNvSpPr/>
            <p:nvPr/>
          </p:nvSpPr>
          <p:spPr>
            <a:xfrm>
              <a:off x="5311432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星: 5 pt 218">
              <a:extLst>
                <a:ext uri="{FF2B5EF4-FFF2-40B4-BE49-F238E27FC236}">
                  <a16:creationId xmlns:a16="http://schemas.microsoft.com/office/drawing/2014/main" id="{EFF22440-1137-4612-9B4F-8A5ECDA75C8B}"/>
                </a:ext>
              </a:extLst>
            </p:cNvPr>
            <p:cNvSpPr/>
            <p:nvPr/>
          </p:nvSpPr>
          <p:spPr>
            <a:xfrm>
              <a:off x="6041633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星: 5 pt 219">
              <a:extLst>
                <a:ext uri="{FF2B5EF4-FFF2-40B4-BE49-F238E27FC236}">
                  <a16:creationId xmlns:a16="http://schemas.microsoft.com/office/drawing/2014/main" id="{B7736414-2548-4346-99E7-21E485398EDA}"/>
                </a:ext>
              </a:extLst>
            </p:cNvPr>
            <p:cNvSpPr/>
            <p:nvPr/>
          </p:nvSpPr>
          <p:spPr>
            <a:xfrm>
              <a:off x="6771834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星: 5 pt 220">
              <a:extLst>
                <a:ext uri="{FF2B5EF4-FFF2-40B4-BE49-F238E27FC236}">
                  <a16:creationId xmlns:a16="http://schemas.microsoft.com/office/drawing/2014/main" id="{466F2B63-796C-4C98-8C24-7246E9CA55FC}"/>
                </a:ext>
              </a:extLst>
            </p:cNvPr>
            <p:cNvSpPr/>
            <p:nvPr/>
          </p:nvSpPr>
          <p:spPr>
            <a:xfrm>
              <a:off x="7502035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星: 5 pt 221">
              <a:extLst>
                <a:ext uri="{FF2B5EF4-FFF2-40B4-BE49-F238E27FC236}">
                  <a16:creationId xmlns:a16="http://schemas.microsoft.com/office/drawing/2014/main" id="{7F3E4E1B-2C2E-417C-9681-C56200D91446}"/>
                </a:ext>
              </a:extLst>
            </p:cNvPr>
            <p:cNvSpPr/>
            <p:nvPr/>
          </p:nvSpPr>
          <p:spPr>
            <a:xfrm>
              <a:off x="8232236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星: 5 pt 222">
              <a:extLst>
                <a:ext uri="{FF2B5EF4-FFF2-40B4-BE49-F238E27FC236}">
                  <a16:creationId xmlns:a16="http://schemas.microsoft.com/office/drawing/2014/main" id="{C41A6A48-2377-4518-AF6C-BFAC5925D607}"/>
                </a:ext>
              </a:extLst>
            </p:cNvPr>
            <p:cNvSpPr/>
            <p:nvPr/>
          </p:nvSpPr>
          <p:spPr>
            <a:xfrm>
              <a:off x="8962434" y="594126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星: 5 pt 223">
              <a:extLst>
                <a:ext uri="{FF2B5EF4-FFF2-40B4-BE49-F238E27FC236}">
                  <a16:creationId xmlns:a16="http://schemas.microsoft.com/office/drawing/2014/main" id="{9FFFEC30-9BF9-4A81-9E71-6C966C8CCBBF}"/>
                </a:ext>
              </a:extLst>
            </p:cNvPr>
            <p:cNvSpPr/>
            <p:nvPr/>
          </p:nvSpPr>
          <p:spPr>
            <a:xfrm>
              <a:off x="200025" y="977376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F70EA253-A60F-45B6-A61C-5F6A6F5CA0AB}"/>
                </a:ext>
              </a:extLst>
            </p:cNvPr>
            <p:cNvSpPr/>
            <p:nvPr/>
          </p:nvSpPr>
          <p:spPr>
            <a:xfrm>
              <a:off x="8962434" y="977376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9C2D8C61-F9FF-42B3-9DB1-37896A485D32}"/>
                </a:ext>
              </a:extLst>
            </p:cNvPr>
            <p:cNvSpPr/>
            <p:nvPr/>
          </p:nvSpPr>
          <p:spPr>
            <a:xfrm>
              <a:off x="200025" y="1804690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星: 5 pt 226">
              <a:extLst>
                <a:ext uri="{FF2B5EF4-FFF2-40B4-BE49-F238E27FC236}">
                  <a16:creationId xmlns:a16="http://schemas.microsoft.com/office/drawing/2014/main" id="{80DB6CAC-E764-4A04-8DB5-796FE45CAF3E}"/>
                </a:ext>
              </a:extLst>
            </p:cNvPr>
            <p:cNvSpPr/>
            <p:nvPr/>
          </p:nvSpPr>
          <p:spPr>
            <a:xfrm>
              <a:off x="8962434" y="1804690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星: 5 pt 227">
              <a:extLst>
                <a:ext uri="{FF2B5EF4-FFF2-40B4-BE49-F238E27FC236}">
                  <a16:creationId xmlns:a16="http://schemas.microsoft.com/office/drawing/2014/main" id="{C5023A42-3369-46F1-9747-06C828486ABA}"/>
                </a:ext>
              </a:extLst>
            </p:cNvPr>
            <p:cNvSpPr/>
            <p:nvPr/>
          </p:nvSpPr>
          <p:spPr>
            <a:xfrm>
              <a:off x="200025" y="2632004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星: 5 pt 228">
              <a:extLst>
                <a:ext uri="{FF2B5EF4-FFF2-40B4-BE49-F238E27FC236}">
                  <a16:creationId xmlns:a16="http://schemas.microsoft.com/office/drawing/2014/main" id="{9898731C-49C0-4726-B036-00853A01B7C9}"/>
                </a:ext>
              </a:extLst>
            </p:cNvPr>
            <p:cNvSpPr/>
            <p:nvPr/>
          </p:nvSpPr>
          <p:spPr>
            <a:xfrm>
              <a:off x="8962434" y="2632004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星: 5 pt 229">
              <a:extLst>
                <a:ext uri="{FF2B5EF4-FFF2-40B4-BE49-F238E27FC236}">
                  <a16:creationId xmlns:a16="http://schemas.microsoft.com/office/drawing/2014/main" id="{A7E00617-2168-440F-82EC-D8DF4B64951B}"/>
                </a:ext>
              </a:extLst>
            </p:cNvPr>
            <p:cNvSpPr/>
            <p:nvPr/>
          </p:nvSpPr>
          <p:spPr>
            <a:xfrm>
              <a:off x="200025" y="3459318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星: 5 pt 230">
              <a:extLst>
                <a:ext uri="{FF2B5EF4-FFF2-40B4-BE49-F238E27FC236}">
                  <a16:creationId xmlns:a16="http://schemas.microsoft.com/office/drawing/2014/main" id="{67D6F726-F69D-4C10-9830-B7AF3260C4B8}"/>
                </a:ext>
              </a:extLst>
            </p:cNvPr>
            <p:cNvSpPr/>
            <p:nvPr/>
          </p:nvSpPr>
          <p:spPr>
            <a:xfrm>
              <a:off x="8962434" y="3459318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星: 5 pt 231">
              <a:extLst>
                <a:ext uri="{FF2B5EF4-FFF2-40B4-BE49-F238E27FC236}">
                  <a16:creationId xmlns:a16="http://schemas.microsoft.com/office/drawing/2014/main" id="{A0CB3CE1-1B03-41CF-B32B-8DD5051EB0FA}"/>
                </a:ext>
              </a:extLst>
            </p:cNvPr>
            <p:cNvSpPr/>
            <p:nvPr/>
          </p:nvSpPr>
          <p:spPr>
            <a:xfrm>
              <a:off x="200025" y="428663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星: 5 pt 232">
              <a:extLst>
                <a:ext uri="{FF2B5EF4-FFF2-40B4-BE49-F238E27FC236}">
                  <a16:creationId xmlns:a16="http://schemas.microsoft.com/office/drawing/2014/main" id="{ED94A594-29C6-48A1-92C9-AEC560FA7C96}"/>
                </a:ext>
              </a:extLst>
            </p:cNvPr>
            <p:cNvSpPr/>
            <p:nvPr/>
          </p:nvSpPr>
          <p:spPr>
            <a:xfrm>
              <a:off x="8962434" y="4286632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星: 5 pt 233">
              <a:extLst>
                <a:ext uri="{FF2B5EF4-FFF2-40B4-BE49-F238E27FC236}">
                  <a16:creationId xmlns:a16="http://schemas.microsoft.com/office/drawing/2014/main" id="{99BA643B-2CD9-4ABC-A299-BDA8519119E7}"/>
                </a:ext>
              </a:extLst>
            </p:cNvPr>
            <p:cNvSpPr/>
            <p:nvPr/>
          </p:nvSpPr>
          <p:spPr>
            <a:xfrm>
              <a:off x="200025" y="5113946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星: 5 pt 234">
              <a:extLst>
                <a:ext uri="{FF2B5EF4-FFF2-40B4-BE49-F238E27FC236}">
                  <a16:creationId xmlns:a16="http://schemas.microsoft.com/office/drawing/2014/main" id="{DCBBF387-AF6B-467A-9CE3-E11B981BBA18}"/>
                </a:ext>
              </a:extLst>
            </p:cNvPr>
            <p:cNvSpPr/>
            <p:nvPr/>
          </p:nvSpPr>
          <p:spPr>
            <a:xfrm>
              <a:off x="8962434" y="5113946"/>
              <a:ext cx="707188" cy="707188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0225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A9DE204E-CDED-4DBC-A118-28A3021A8460}"/>
              </a:ext>
            </a:extLst>
          </p:cNvPr>
          <p:cNvGrpSpPr/>
          <p:nvPr/>
        </p:nvGrpSpPr>
        <p:grpSpPr>
          <a:xfrm>
            <a:off x="241540" y="172527"/>
            <a:ext cx="9428671" cy="6504317"/>
            <a:chOff x="241540" y="155275"/>
            <a:chExt cx="9428671" cy="6504317"/>
          </a:xfrm>
        </p:grpSpPr>
        <p:sp>
          <p:nvSpPr>
            <p:cNvPr id="45" name="星: 5 pt 44">
              <a:extLst>
                <a:ext uri="{FF2B5EF4-FFF2-40B4-BE49-F238E27FC236}">
                  <a16:creationId xmlns:a16="http://schemas.microsoft.com/office/drawing/2014/main" id="{0EF3E449-D00C-4F40-B717-496DC50A0720}"/>
                </a:ext>
              </a:extLst>
            </p:cNvPr>
            <p:cNvSpPr/>
            <p:nvPr/>
          </p:nvSpPr>
          <p:spPr>
            <a:xfrm>
              <a:off x="241540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星: 5 pt 160">
              <a:extLst>
                <a:ext uri="{FF2B5EF4-FFF2-40B4-BE49-F238E27FC236}">
                  <a16:creationId xmlns:a16="http://schemas.microsoft.com/office/drawing/2014/main" id="{E6C6F8A4-66A0-4C47-BDDB-8A57408CAA8D}"/>
                </a:ext>
              </a:extLst>
            </p:cNvPr>
            <p:cNvSpPr/>
            <p:nvPr/>
          </p:nvSpPr>
          <p:spPr>
            <a:xfrm>
              <a:off x="838488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星: 5 pt 161">
              <a:extLst>
                <a:ext uri="{FF2B5EF4-FFF2-40B4-BE49-F238E27FC236}">
                  <a16:creationId xmlns:a16="http://schemas.microsoft.com/office/drawing/2014/main" id="{C9903EFD-AC41-4F68-B869-FB385D358FE0}"/>
                </a:ext>
              </a:extLst>
            </p:cNvPr>
            <p:cNvSpPr/>
            <p:nvPr/>
          </p:nvSpPr>
          <p:spPr>
            <a:xfrm>
              <a:off x="1435436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星: 5 pt 162">
              <a:extLst>
                <a:ext uri="{FF2B5EF4-FFF2-40B4-BE49-F238E27FC236}">
                  <a16:creationId xmlns:a16="http://schemas.microsoft.com/office/drawing/2014/main" id="{26BFADFB-C40E-4E85-AFF9-6535942997F1}"/>
                </a:ext>
              </a:extLst>
            </p:cNvPr>
            <p:cNvSpPr/>
            <p:nvPr/>
          </p:nvSpPr>
          <p:spPr>
            <a:xfrm>
              <a:off x="2032384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星: 5 pt 163">
              <a:extLst>
                <a:ext uri="{FF2B5EF4-FFF2-40B4-BE49-F238E27FC236}">
                  <a16:creationId xmlns:a16="http://schemas.microsoft.com/office/drawing/2014/main" id="{D48EF7FE-B1AA-4A87-AFAD-71B5649047C3}"/>
                </a:ext>
              </a:extLst>
            </p:cNvPr>
            <p:cNvSpPr/>
            <p:nvPr/>
          </p:nvSpPr>
          <p:spPr>
            <a:xfrm>
              <a:off x="2629332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5 pt 164">
              <a:extLst>
                <a:ext uri="{FF2B5EF4-FFF2-40B4-BE49-F238E27FC236}">
                  <a16:creationId xmlns:a16="http://schemas.microsoft.com/office/drawing/2014/main" id="{C92148DD-F566-44C4-8135-B1F607CB9794}"/>
                </a:ext>
              </a:extLst>
            </p:cNvPr>
            <p:cNvSpPr/>
            <p:nvPr/>
          </p:nvSpPr>
          <p:spPr>
            <a:xfrm>
              <a:off x="3226280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: 5 pt 165">
              <a:extLst>
                <a:ext uri="{FF2B5EF4-FFF2-40B4-BE49-F238E27FC236}">
                  <a16:creationId xmlns:a16="http://schemas.microsoft.com/office/drawing/2014/main" id="{5EAA4C48-4C5C-4F97-8D1D-602E3CCCF37C}"/>
                </a:ext>
              </a:extLst>
            </p:cNvPr>
            <p:cNvSpPr/>
            <p:nvPr/>
          </p:nvSpPr>
          <p:spPr>
            <a:xfrm>
              <a:off x="3823228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5 pt 166">
              <a:extLst>
                <a:ext uri="{FF2B5EF4-FFF2-40B4-BE49-F238E27FC236}">
                  <a16:creationId xmlns:a16="http://schemas.microsoft.com/office/drawing/2014/main" id="{A5852AC8-9D84-473D-A8F2-0B3EC15EC1BD}"/>
                </a:ext>
              </a:extLst>
            </p:cNvPr>
            <p:cNvSpPr/>
            <p:nvPr/>
          </p:nvSpPr>
          <p:spPr>
            <a:xfrm>
              <a:off x="4420176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167">
              <a:extLst>
                <a:ext uri="{FF2B5EF4-FFF2-40B4-BE49-F238E27FC236}">
                  <a16:creationId xmlns:a16="http://schemas.microsoft.com/office/drawing/2014/main" id="{CD07DF01-B029-4DC0-8BF7-C7FF347D2A1A}"/>
                </a:ext>
              </a:extLst>
            </p:cNvPr>
            <p:cNvSpPr/>
            <p:nvPr/>
          </p:nvSpPr>
          <p:spPr>
            <a:xfrm>
              <a:off x="5017124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星: 5 pt 168">
              <a:extLst>
                <a:ext uri="{FF2B5EF4-FFF2-40B4-BE49-F238E27FC236}">
                  <a16:creationId xmlns:a16="http://schemas.microsoft.com/office/drawing/2014/main" id="{7409AE53-51A8-4B8A-B991-2F6B2A2FF309}"/>
                </a:ext>
              </a:extLst>
            </p:cNvPr>
            <p:cNvSpPr/>
            <p:nvPr/>
          </p:nvSpPr>
          <p:spPr>
            <a:xfrm>
              <a:off x="5614072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星: 5 pt 169">
              <a:extLst>
                <a:ext uri="{FF2B5EF4-FFF2-40B4-BE49-F238E27FC236}">
                  <a16:creationId xmlns:a16="http://schemas.microsoft.com/office/drawing/2014/main" id="{59CABB01-CC64-4282-AE70-D7A3191792D4}"/>
                </a:ext>
              </a:extLst>
            </p:cNvPr>
            <p:cNvSpPr/>
            <p:nvPr/>
          </p:nvSpPr>
          <p:spPr>
            <a:xfrm>
              <a:off x="6211020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5 pt 170">
              <a:extLst>
                <a:ext uri="{FF2B5EF4-FFF2-40B4-BE49-F238E27FC236}">
                  <a16:creationId xmlns:a16="http://schemas.microsoft.com/office/drawing/2014/main" id="{0976E926-5007-4291-B3DE-A5BCC8564DE7}"/>
                </a:ext>
              </a:extLst>
            </p:cNvPr>
            <p:cNvSpPr/>
            <p:nvPr/>
          </p:nvSpPr>
          <p:spPr>
            <a:xfrm>
              <a:off x="6807968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星: 5 pt 171">
              <a:extLst>
                <a:ext uri="{FF2B5EF4-FFF2-40B4-BE49-F238E27FC236}">
                  <a16:creationId xmlns:a16="http://schemas.microsoft.com/office/drawing/2014/main" id="{17066809-23F5-4D0F-A09D-F489079887B8}"/>
                </a:ext>
              </a:extLst>
            </p:cNvPr>
            <p:cNvSpPr/>
            <p:nvPr/>
          </p:nvSpPr>
          <p:spPr>
            <a:xfrm>
              <a:off x="7404916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星: 5 pt 172">
              <a:extLst>
                <a:ext uri="{FF2B5EF4-FFF2-40B4-BE49-F238E27FC236}">
                  <a16:creationId xmlns:a16="http://schemas.microsoft.com/office/drawing/2014/main" id="{BCC26EBD-10E2-400B-AD88-1ACBE6489F3D}"/>
                </a:ext>
              </a:extLst>
            </p:cNvPr>
            <p:cNvSpPr/>
            <p:nvPr/>
          </p:nvSpPr>
          <p:spPr>
            <a:xfrm>
              <a:off x="8001864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星: 5 pt 173">
              <a:extLst>
                <a:ext uri="{FF2B5EF4-FFF2-40B4-BE49-F238E27FC236}">
                  <a16:creationId xmlns:a16="http://schemas.microsoft.com/office/drawing/2014/main" id="{CA64ABF2-71FF-45E0-BAA0-70062000EFF3}"/>
                </a:ext>
              </a:extLst>
            </p:cNvPr>
            <p:cNvSpPr/>
            <p:nvPr/>
          </p:nvSpPr>
          <p:spPr>
            <a:xfrm>
              <a:off x="8598812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星: 5 pt 174">
              <a:extLst>
                <a:ext uri="{FF2B5EF4-FFF2-40B4-BE49-F238E27FC236}">
                  <a16:creationId xmlns:a16="http://schemas.microsoft.com/office/drawing/2014/main" id="{0D2AB363-CB00-4CF0-A862-76A2D34E3B7B}"/>
                </a:ext>
              </a:extLst>
            </p:cNvPr>
            <p:cNvSpPr/>
            <p:nvPr/>
          </p:nvSpPr>
          <p:spPr>
            <a:xfrm>
              <a:off x="9195758" y="15527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星: 5 pt 175">
              <a:extLst>
                <a:ext uri="{FF2B5EF4-FFF2-40B4-BE49-F238E27FC236}">
                  <a16:creationId xmlns:a16="http://schemas.microsoft.com/office/drawing/2014/main" id="{118BC746-0422-4D05-B7DA-2789D9B250B4}"/>
                </a:ext>
              </a:extLst>
            </p:cNvPr>
            <p:cNvSpPr/>
            <p:nvPr/>
          </p:nvSpPr>
          <p:spPr>
            <a:xfrm>
              <a:off x="241540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星: 5 pt 176">
              <a:extLst>
                <a:ext uri="{FF2B5EF4-FFF2-40B4-BE49-F238E27FC236}">
                  <a16:creationId xmlns:a16="http://schemas.microsoft.com/office/drawing/2014/main" id="{0052413B-887F-4F71-940F-E232D470E22B}"/>
                </a:ext>
              </a:extLst>
            </p:cNvPr>
            <p:cNvSpPr/>
            <p:nvPr/>
          </p:nvSpPr>
          <p:spPr>
            <a:xfrm>
              <a:off x="838488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星: 5 pt 177">
              <a:extLst>
                <a:ext uri="{FF2B5EF4-FFF2-40B4-BE49-F238E27FC236}">
                  <a16:creationId xmlns:a16="http://schemas.microsoft.com/office/drawing/2014/main" id="{1BAD68BD-C12C-489F-9B6B-03FC1277034F}"/>
                </a:ext>
              </a:extLst>
            </p:cNvPr>
            <p:cNvSpPr/>
            <p:nvPr/>
          </p:nvSpPr>
          <p:spPr>
            <a:xfrm>
              <a:off x="1435436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星: 5 pt 178">
              <a:extLst>
                <a:ext uri="{FF2B5EF4-FFF2-40B4-BE49-F238E27FC236}">
                  <a16:creationId xmlns:a16="http://schemas.microsoft.com/office/drawing/2014/main" id="{C141833E-5DED-4A23-83E4-60B1300DD1C6}"/>
                </a:ext>
              </a:extLst>
            </p:cNvPr>
            <p:cNvSpPr/>
            <p:nvPr/>
          </p:nvSpPr>
          <p:spPr>
            <a:xfrm>
              <a:off x="2032384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星: 5 pt 179">
              <a:extLst>
                <a:ext uri="{FF2B5EF4-FFF2-40B4-BE49-F238E27FC236}">
                  <a16:creationId xmlns:a16="http://schemas.microsoft.com/office/drawing/2014/main" id="{76936D98-D5CE-477D-A34B-42CCCB59AEE6}"/>
                </a:ext>
              </a:extLst>
            </p:cNvPr>
            <p:cNvSpPr/>
            <p:nvPr/>
          </p:nvSpPr>
          <p:spPr>
            <a:xfrm>
              <a:off x="2629332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星: 5 pt 180">
              <a:extLst>
                <a:ext uri="{FF2B5EF4-FFF2-40B4-BE49-F238E27FC236}">
                  <a16:creationId xmlns:a16="http://schemas.microsoft.com/office/drawing/2014/main" id="{BE4CBCFE-480A-4288-9B4D-AF21DF02F2FC}"/>
                </a:ext>
              </a:extLst>
            </p:cNvPr>
            <p:cNvSpPr/>
            <p:nvPr/>
          </p:nvSpPr>
          <p:spPr>
            <a:xfrm>
              <a:off x="3226280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星: 5 pt 181">
              <a:extLst>
                <a:ext uri="{FF2B5EF4-FFF2-40B4-BE49-F238E27FC236}">
                  <a16:creationId xmlns:a16="http://schemas.microsoft.com/office/drawing/2014/main" id="{13564A1A-3EA3-49E8-B79C-2203523D2BC9}"/>
                </a:ext>
              </a:extLst>
            </p:cNvPr>
            <p:cNvSpPr/>
            <p:nvPr/>
          </p:nvSpPr>
          <p:spPr>
            <a:xfrm>
              <a:off x="3823228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星: 5 pt 182">
              <a:extLst>
                <a:ext uri="{FF2B5EF4-FFF2-40B4-BE49-F238E27FC236}">
                  <a16:creationId xmlns:a16="http://schemas.microsoft.com/office/drawing/2014/main" id="{83456328-2F46-47DD-BD14-3129E83843B5}"/>
                </a:ext>
              </a:extLst>
            </p:cNvPr>
            <p:cNvSpPr/>
            <p:nvPr/>
          </p:nvSpPr>
          <p:spPr>
            <a:xfrm>
              <a:off x="4420176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星: 5 pt 183">
              <a:extLst>
                <a:ext uri="{FF2B5EF4-FFF2-40B4-BE49-F238E27FC236}">
                  <a16:creationId xmlns:a16="http://schemas.microsoft.com/office/drawing/2014/main" id="{52D60DA2-591F-45D6-8B85-864152D46134}"/>
                </a:ext>
              </a:extLst>
            </p:cNvPr>
            <p:cNvSpPr/>
            <p:nvPr/>
          </p:nvSpPr>
          <p:spPr>
            <a:xfrm>
              <a:off x="5017124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星: 5 pt 184">
              <a:extLst>
                <a:ext uri="{FF2B5EF4-FFF2-40B4-BE49-F238E27FC236}">
                  <a16:creationId xmlns:a16="http://schemas.microsoft.com/office/drawing/2014/main" id="{32D98BE5-71ED-442C-9E3E-68C3D43EC08F}"/>
                </a:ext>
              </a:extLst>
            </p:cNvPr>
            <p:cNvSpPr/>
            <p:nvPr/>
          </p:nvSpPr>
          <p:spPr>
            <a:xfrm>
              <a:off x="5614072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星: 5 pt 185">
              <a:extLst>
                <a:ext uri="{FF2B5EF4-FFF2-40B4-BE49-F238E27FC236}">
                  <a16:creationId xmlns:a16="http://schemas.microsoft.com/office/drawing/2014/main" id="{962CECDA-0678-4515-A09A-31F5A2126C0D}"/>
                </a:ext>
              </a:extLst>
            </p:cNvPr>
            <p:cNvSpPr/>
            <p:nvPr/>
          </p:nvSpPr>
          <p:spPr>
            <a:xfrm>
              <a:off x="6211020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星: 5 pt 186">
              <a:extLst>
                <a:ext uri="{FF2B5EF4-FFF2-40B4-BE49-F238E27FC236}">
                  <a16:creationId xmlns:a16="http://schemas.microsoft.com/office/drawing/2014/main" id="{1D227959-7F59-49CF-A75A-325FC5FC4287}"/>
                </a:ext>
              </a:extLst>
            </p:cNvPr>
            <p:cNvSpPr/>
            <p:nvPr/>
          </p:nvSpPr>
          <p:spPr>
            <a:xfrm>
              <a:off x="6807968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星: 5 pt 187">
              <a:extLst>
                <a:ext uri="{FF2B5EF4-FFF2-40B4-BE49-F238E27FC236}">
                  <a16:creationId xmlns:a16="http://schemas.microsoft.com/office/drawing/2014/main" id="{837C99F7-D31F-4CF9-869A-078808F3E228}"/>
                </a:ext>
              </a:extLst>
            </p:cNvPr>
            <p:cNvSpPr/>
            <p:nvPr/>
          </p:nvSpPr>
          <p:spPr>
            <a:xfrm>
              <a:off x="7404916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星: 5 pt 188">
              <a:extLst>
                <a:ext uri="{FF2B5EF4-FFF2-40B4-BE49-F238E27FC236}">
                  <a16:creationId xmlns:a16="http://schemas.microsoft.com/office/drawing/2014/main" id="{47BFADEF-64F0-4F92-BC56-4C859386D6E9}"/>
                </a:ext>
              </a:extLst>
            </p:cNvPr>
            <p:cNvSpPr/>
            <p:nvPr/>
          </p:nvSpPr>
          <p:spPr>
            <a:xfrm>
              <a:off x="8001864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星: 5 pt 189">
              <a:extLst>
                <a:ext uri="{FF2B5EF4-FFF2-40B4-BE49-F238E27FC236}">
                  <a16:creationId xmlns:a16="http://schemas.microsoft.com/office/drawing/2014/main" id="{5269C461-A092-4FA9-8A9E-A726CDB662E1}"/>
                </a:ext>
              </a:extLst>
            </p:cNvPr>
            <p:cNvSpPr/>
            <p:nvPr/>
          </p:nvSpPr>
          <p:spPr>
            <a:xfrm>
              <a:off x="8598812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星: 5 pt 190">
              <a:extLst>
                <a:ext uri="{FF2B5EF4-FFF2-40B4-BE49-F238E27FC236}">
                  <a16:creationId xmlns:a16="http://schemas.microsoft.com/office/drawing/2014/main" id="{66CFB326-A5F1-41AF-81E4-0A618BF84D92}"/>
                </a:ext>
              </a:extLst>
            </p:cNvPr>
            <p:cNvSpPr/>
            <p:nvPr/>
          </p:nvSpPr>
          <p:spPr>
            <a:xfrm>
              <a:off x="9195758" y="618513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星: 5 pt 191">
              <a:extLst>
                <a:ext uri="{FF2B5EF4-FFF2-40B4-BE49-F238E27FC236}">
                  <a16:creationId xmlns:a16="http://schemas.microsoft.com/office/drawing/2014/main" id="{1F6DE95D-C21D-473A-A5BC-334E2051EB3F}"/>
                </a:ext>
              </a:extLst>
            </p:cNvPr>
            <p:cNvSpPr/>
            <p:nvPr/>
          </p:nvSpPr>
          <p:spPr>
            <a:xfrm>
              <a:off x="241540" y="75826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星: 5 pt 192">
              <a:extLst>
                <a:ext uri="{FF2B5EF4-FFF2-40B4-BE49-F238E27FC236}">
                  <a16:creationId xmlns:a16="http://schemas.microsoft.com/office/drawing/2014/main" id="{61FC15F9-36C7-4865-80EE-9CCD31F4F38C}"/>
                </a:ext>
              </a:extLst>
            </p:cNvPr>
            <p:cNvSpPr/>
            <p:nvPr/>
          </p:nvSpPr>
          <p:spPr>
            <a:xfrm>
              <a:off x="9195758" y="75826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星: 5 pt 193">
              <a:extLst>
                <a:ext uri="{FF2B5EF4-FFF2-40B4-BE49-F238E27FC236}">
                  <a16:creationId xmlns:a16="http://schemas.microsoft.com/office/drawing/2014/main" id="{6154C9C0-8E0B-4F5F-9172-7DDA59436D2C}"/>
                </a:ext>
              </a:extLst>
            </p:cNvPr>
            <p:cNvSpPr/>
            <p:nvPr/>
          </p:nvSpPr>
          <p:spPr>
            <a:xfrm>
              <a:off x="241540" y="136124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星: 5 pt 194">
              <a:extLst>
                <a:ext uri="{FF2B5EF4-FFF2-40B4-BE49-F238E27FC236}">
                  <a16:creationId xmlns:a16="http://schemas.microsoft.com/office/drawing/2014/main" id="{F9443E64-BAD1-4DCD-BCD3-D3731353055F}"/>
                </a:ext>
              </a:extLst>
            </p:cNvPr>
            <p:cNvSpPr/>
            <p:nvPr/>
          </p:nvSpPr>
          <p:spPr>
            <a:xfrm>
              <a:off x="9195758" y="136124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星: 5 pt 195">
              <a:extLst>
                <a:ext uri="{FF2B5EF4-FFF2-40B4-BE49-F238E27FC236}">
                  <a16:creationId xmlns:a16="http://schemas.microsoft.com/office/drawing/2014/main" id="{C26597A4-289D-44F6-B22A-7A9BF379AE89}"/>
                </a:ext>
              </a:extLst>
            </p:cNvPr>
            <p:cNvSpPr/>
            <p:nvPr/>
          </p:nvSpPr>
          <p:spPr>
            <a:xfrm>
              <a:off x="241540" y="196423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星: 5 pt 196">
              <a:extLst>
                <a:ext uri="{FF2B5EF4-FFF2-40B4-BE49-F238E27FC236}">
                  <a16:creationId xmlns:a16="http://schemas.microsoft.com/office/drawing/2014/main" id="{F481C4AE-15CB-4E15-AAF7-70C5211732FA}"/>
                </a:ext>
              </a:extLst>
            </p:cNvPr>
            <p:cNvSpPr/>
            <p:nvPr/>
          </p:nvSpPr>
          <p:spPr>
            <a:xfrm>
              <a:off x="9195758" y="196423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星: 5 pt 197">
              <a:extLst>
                <a:ext uri="{FF2B5EF4-FFF2-40B4-BE49-F238E27FC236}">
                  <a16:creationId xmlns:a16="http://schemas.microsoft.com/office/drawing/2014/main" id="{A349EF5A-B0DA-4E14-A41C-9AAB51E415B8}"/>
                </a:ext>
              </a:extLst>
            </p:cNvPr>
            <p:cNvSpPr/>
            <p:nvPr/>
          </p:nvSpPr>
          <p:spPr>
            <a:xfrm>
              <a:off x="241540" y="256721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星: 5 pt 198">
              <a:extLst>
                <a:ext uri="{FF2B5EF4-FFF2-40B4-BE49-F238E27FC236}">
                  <a16:creationId xmlns:a16="http://schemas.microsoft.com/office/drawing/2014/main" id="{BD12670E-6142-481C-B2AC-FA48CA79AD13}"/>
                </a:ext>
              </a:extLst>
            </p:cNvPr>
            <p:cNvSpPr/>
            <p:nvPr/>
          </p:nvSpPr>
          <p:spPr>
            <a:xfrm>
              <a:off x="9195758" y="256721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星: 5 pt 199">
              <a:extLst>
                <a:ext uri="{FF2B5EF4-FFF2-40B4-BE49-F238E27FC236}">
                  <a16:creationId xmlns:a16="http://schemas.microsoft.com/office/drawing/2014/main" id="{8592E079-191E-4E9D-AF18-6F8AAB16A2C4}"/>
                </a:ext>
              </a:extLst>
            </p:cNvPr>
            <p:cNvSpPr/>
            <p:nvPr/>
          </p:nvSpPr>
          <p:spPr>
            <a:xfrm>
              <a:off x="241540" y="317020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星: 5 pt 200">
              <a:extLst>
                <a:ext uri="{FF2B5EF4-FFF2-40B4-BE49-F238E27FC236}">
                  <a16:creationId xmlns:a16="http://schemas.microsoft.com/office/drawing/2014/main" id="{6B0C2D5A-7D76-4BD3-B262-878324931096}"/>
                </a:ext>
              </a:extLst>
            </p:cNvPr>
            <p:cNvSpPr/>
            <p:nvPr/>
          </p:nvSpPr>
          <p:spPr>
            <a:xfrm>
              <a:off x="9195758" y="317020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星: 5 pt 201">
              <a:extLst>
                <a:ext uri="{FF2B5EF4-FFF2-40B4-BE49-F238E27FC236}">
                  <a16:creationId xmlns:a16="http://schemas.microsoft.com/office/drawing/2014/main" id="{2C177612-2F3A-48ED-ADB8-F64DED46DC3F}"/>
                </a:ext>
              </a:extLst>
            </p:cNvPr>
            <p:cNvSpPr/>
            <p:nvPr/>
          </p:nvSpPr>
          <p:spPr>
            <a:xfrm>
              <a:off x="241540" y="37731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星: 5 pt 202">
              <a:extLst>
                <a:ext uri="{FF2B5EF4-FFF2-40B4-BE49-F238E27FC236}">
                  <a16:creationId xmlns:a16="http://schemas.microsoft.com/office/drawing/2014/main" id="{C03D23C2-1D71-4E61-9D00-28A284154A83}"/>
                </a:ext>
              </a:extLst>
            </p:cNvPr>
            <p:cNvSpPr/>
            <p:nvPr/>
          </p:nvSpPr>
          <p:spPr>
            <a:xfrm>
              <a:off x="9195758" y="37731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星: 5 pt 203">
              <a:extLst>
                <a:ext uri="{FF2B5EF4-FFF2-40B4-BE49-F238E27FC236}">
                  <a16:creationId xmlns:a16="http://schemas.microsoft.com/office/drawing/2014/main" id="{F825A240-33D7-40FD-AED6-BB61CB86582F}"/>
                </a:ext>
              </a:extLst>
            </p:cNvPr>
            <p:cNvSpPr/>
            <p:nvPr/>
          </p:nvSpPr>
          <p:spPr>
            <a:xfrm>
              <a:off x="241540" y="437617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星: 5 pt 204">
              <a:extLst>
                <a:ext uri="{FF2B5EF4-FFF2-40B4-BE49-F238E27FC236}">
                  <a16:creationId xmlns:a16="http://schemas.microsoft.com/office/drawing/2014/main" id="{335AF15C-1934-464B-98DF-3AB64E6BB27C}"/>
                </a:ext>
              </a:extLst>
            </p:cNvPr>
            <p:cNvSpPr/>
            <p:nvPr/>
          </p:nvSpPr>
          <p:spPr>
            <a:xfrm>
              <a:off x="9195758" y="437617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星: 5 pt 205">
              <a:extLst>
                <a:ext uri="{FF2B5EF4-FFF2-40B4-BE49-F238E27FC236}">
                  <a16:creationId xmlns:a16="http://schemas.microsoft.com/office/drawing/2014/main" id="{6EADEA7B-6C6C-4085-88FA-1FA58F7CD741}"/>
                </a:ext>
              </a:extLst>
            </p:cNvPr>
            <p:cNvSpPr/>
            <p:nvPr/>
          </p:nvSpPr>
          <p:spPr>
            <a:xfrm>
              <a:off x="241540" y="497916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星: 5 pt 206">
              <a:extLst>
                <a:ext uri="{FF2B5EF4-FFF2-40B4-BE49-F238E27FC236}">
                  <a16:creationId xmlns:a16="http://schemas.microsoft.com/office/drawing/2014/main" id="{D5287CEE-3749-45C6-8431-79A0ADDA1261}"/>
                </a:ext>
              </a:extLst>
            </p:cNvPr>
            <p:cNvSpPr/>
            <p:nvPr/>
          </p:nvSpPr>
          <p:spPr>
            <a:xfrm>
              <a:off x="9195758" y="497916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星: 5 pt 207">
              <a:extLst>
                <a:ext uri="{FF2B5EF4-FFF2-40B4-BE49-F238E27FC236}">
                  <a16:creationId xmlns:a16="http://schemas.microsoft.com/office/drawing/2014/main" id="{6C0DB230-A915-4CB5-A505-B381E9C8AACC}"/>
                </a:ext>
              </a:extLst>
            </p:cNvPr>
            <p:cNvSpPr/>
            <p:nvPr/>
          </p:nvSpPr>
          <p:spPr>
            <a:xfrm>
              <a:off x="241540" y="558214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星: 5 pt 208">
              <a:extLst>
                <a:ext uri="{FF2B5EF4-FFF2-40B4-BE49-F238E27FC236}">
                  <a16:creationId xmlns:a16="http://schemas.microsoft.com/office/drawing/2014/main" id="{85EB92CA-2880-420A-9391-7517C1BCE630}"/>
                </a:ext>
              </a:extLst>
            </p:cNvPr>
            <p:cNvSpPr/>
            <p:nvPr/>
          </p:nvSpPr>
          <p:spPr>
            <a:xfrm>
              <a:off x="9195758" y="558214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1177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6C62039-FEE2-4EEF-AF4E-606A4156712A}"/>
              </a:ext>
            </a:extLst>
          </p:cNvPr>
          <p:cNvGrpSpPr/>
          <p:nvPr/>
        </p:nvGrpSpPr>
        <p:grpSpPr>
          <a:xfrm>
            <a:off x="212786" y="198406"/>
            <a:ext cx="9480428" cy="6461184"/>
            <a:chOff x="212786" y="198406"/>
            <a:chExt cx="9480428" cy="6461184"/>
          </a:xfrm>
        </p:grpSpPr>
        <p:sp>
          <p:nvSpPr>
            <p:cNvPr id="45" name="星: 5 pt 44">
              <a:extLst>
                <a:ext uri="{FF2B5EF4-FFF2-40B4-BE49-F238E27FC236}">
                  <a16:creationId xmlns:a16="http://schemas.microsoft.com/office/drawing/2014/main" id="{0EF3E449-D00C-4F40-B717-496DC50A0720}"/>
                </a:ext>
              </a:extLst>
            </p:cNvPr>
            <p:cNvSpPr/>
            <p:nvPr/>
          </p:nvSpPr>
          <p:spPr>
            <a:xfrm>
              <a:off x="212786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星: 5 pt 160">
              <a:extLst>
                <a:ext uri="{FF2B5EF4-FFF2-40B4-BE49-F238E27FC236}">
                  <a16:creationId xmlns:a16="http://schemas.microsoft.com/office/drawing/2014/main" id="{E6C6F8A4-66A0-4C47-BDDB-8A57408CAA8D}"/>
                </a:ext>
              </a:extLst>
            </p:cNvPr>
            <p:cNvSpPr/>
            <p:nvPr/>
          </p:nvSpPr>
          <p:spPr>
            <a:xfrm>
              <a:off x="808844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星: 5 pt 161">
              <a:extLst>
                <a:ext uri="{FF2B5EF4-FFF2-40B4-BE49-F238E27FC236}">
                  <a16:creationId xmlns:a16="http://schemas.microsoft.com/office/drawing/2014/main" id="{C9903EFD-AC41-4F68-B869-FB385D358FE0}"/>
                </a:ext>
              </a:extLst>
            </p:cNvPr>
            <p:cNvSpPr/>
            <p:nvPr/>
          </p:nvSpPr>
          <p:spPr>
            <a:xfrm>
              <a:off x="1404902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星: 5 pt 162">
              <a:extLst>
                <a:ext uri="{FF2B5EF4-FFF2-40B4-BE49-F238E27FC236}">
                  <a16:creationId xmlns:a16="http://schemas.microsoft.com/office/drawing/2014/main" id="{26BFADFB-C40E-4E85-AFF9-6535942997F1}"/>
                </a:ext>
              </a:extLst>
            </p:cNvPr>
            <p:cNvSpPr/>
            <p:nvPr/>
          </p:nvSpPr>
          <p:spPr>
            <a:xfrm>
              <a:off x="2000960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星: 5 pt 163">
              <a:extLst>
                <a:ext uri="{FF2B5EF4-FFF2-40B4-BE49-F238E27FC236}">
                  <a16:creationId xmlns:a16="http://schemas.microsoft.com/office/drawing/2014/main" id="{D48EF7FE-B1AA-4A87-AFAD-71B5649047C3}"/>
                </a:ext>
              </a:extLst>
            </p:cNvPr>
            <p:cNvSpPr/>
            <p:nvPr/>
          </p:nvSpPr>
          <p:spPr>
            <a:xfrm>
              <a:off x="2597018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5 pt 164">
              <a:extLst>
                <a:ext uri="{FF2B5EF4-FFF2-40B4-BE49-F238E27FC236}">
                  <a16:creationId xmlns:a16="http://schemas.microsoft.com/office/drawing/2014/main" id="{C92148DD-F566-44C4-8135-B1F607CB9794}"/>
                </a:ext>
              </a:extLst>
            </p:cNvPr>
            <p:cNvSpPr/>
            <p:nvPr/>
          </p:nvSpPr>
          <p:spPr>
            <a:xfrm>
              <a:off x="3193076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: 5 pt 165">
              <a:extLst>
                <a:ext uri="{FF2B5EF4-FFF2-40B4-BE49-F238E27FC236}">
                  <a16:creationId xmlns:a16="http://schemas.microsoft.com/office/drawing/2014/main" id="{5EAA4C48-4C5C-4F97-8D1D-602E3CCCF37C}"/>
                </a:ext>
              </a:extLst>
            </p:cNvPr>
            <p:cNvSpPr/>
            <p:nvPr/>
          </p:nvSpPr>
          <p:spPr>
            <a:xfrm>
              <a:off x="3789134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5 pt 166">
              <a:extLst>
                <a:ext uri="{FF2B5EF4-FFF2-40B4-BE49-F238E27FC236}">
                  <a16:creationId xmlns:a16="http://schemas.microsoft.com/office/drawing/2014/main" id="{A5852AC8-9D84-473D-A8F2-0B3EC15EC1BD}"/>
                </a:ext>
              </a:extLst>
            </p:cNvPr>
            <p:cNvSpPr/>
            <p:nvPr/>
          </p:nvSpPr>
          <p:spPr>
            <a:xfrm>
              <a:off x="4385192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167">
              <a:extLst>
                <a:ext uri="{FF2B5EF4-FFF2-40B4-BE49-F238E27FC236}">
                  <a16:creationId xmlns:a16="http://schemas.microsoft.com/office/drawing/2014/main" id="{CD07DF01-B029-4DC0-8BF7-C7FF347D2A1A}"/>
                </a:ext>
              </a:extLst>
            </p:cNvPr>
            <p:cNvSpPr/>
            <p:nvPr/>
          </p:nvSpPr>
          <p:spPr>
            <a:xfrm>
              <a:off x="4981250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星: 5 pt 168">
              <a:extLst>
                <a:ext uri="{FF2B5EF4-FFF2-40B4-BE49-F238E27FC236}">
                  <a16:creationId xmlns:a16="http://schemas.microsoft.com/office/drawing/2014/main" id="{7409AE53-51A8-4B8A-B991-2F6B2A2FF309}"/>
                </a:ext>
              </a:extLst>
            </p:cNvPr>
            <p:cNvSpPr/>
            <p:nvPr/>
          </p:nvSpPr>
          <p:spPr>
            <a:xfrm>
              <a:off x="5577308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星: 5 pt 169">
              <a:extLst>
                <a:ext uri="{FF2B5EF4-FFF2-40B4-BE49-F238E27FC236}">
                  <a16:creationId xmlns:a16="http://schemas.microsoft.com/office/drawing/2014/main" id="{59CABB01-CC64-4282-AE70-D7A3191792D4}"/>
                </a:ext>
              </a:extLst>
            </p:cNvPr>
            <p:cNvSpPr/>
            <p:nvPr/>
          </p:nvSpPr>
          <p:spPr>
            <a:xfrm>
              <a:off x="6173366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5 pt 170">
              <a:extLst>
                <a:ext uri="{FF2B5EF4-FFF2-40B4-BE49-F238E27FC236}">
                  <a16:creationId xmlns:a16="http://schemas.microsoft.com/office/drawing/2014/main" id="{0976E926-5007-4291-B3DE-A5BCC8564DE7}"/>
                </a:ext>
              </a:extLst>
            </p:cNvPr>
            <p:cNvSpPr/>
            <p:nvPr/>
          </p:nvSpPr>
          <p:spPr>
            <a:xfrm>
              <a:off x="6769424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星: 5 pt 171">
              <a:extLst>
                <a:ext uri="{FF2B5EF4-FFF2-40B4-BE49-F238E27FC236}">
                  <a16:creationId xmlns:a16="http://schemas.microsoft.com/office/drawing/2014/main" id="{17066809-23F5-4D0F-A09D-F489079887B8}"/>
                </a:ext>
              </a:extLst>
            </p:cNvPr>
            <p:cNvSpPr/>
            <p:nvPr/>
          </p:nvSpPr>
          <p:spPr>
            <a:xfrm>
              <a:off x="7365482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星: 5 pt 172">
              <a:extLst>
                <a:ext uri="{FF2B5EF4-FFF2-40B4-BE49-F238E27FC236}">
                  <a16:creationId xmlns:a16="http://schemas.microsoft.com/office/drawing/2014/main" id="{BCC26EBD-10E2-400B-AD88-1ACBE6489F3D}"/>
                </a:ext>
              </a:extLst>
            </p:cNvPr>
            <p:cNvSpPr/>
            <p:nvPr/>
          </p:nvSpPr>
          <p:spPr>
            <a:xfrm>
              <a:off x="7961540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星: 5 pt 173">
              <a:extLst>
                <a:ext uri="{FF2B5EF4-FFF2-40B4-BE49-F238E27FC236}">
                  <a16:creationId xmlns:a16="http://schemas.microsoft.com/office/drawing/2014/main" id="{CA64ABF2-71FF-45E0-BAA0-70062000EFF3}"/>
                </a:ext>
              </a:extLst>
            </p:cNvPr>
            <p:cNvSpPr/>
            <p:nvPr/>
          </p:nvSpPr>
          <p:spPr>
            <a:xfrm>
              <a:off x="8557598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星: 5 pt 174">
              <a:extLst>
                <a:ext uri="{FF2B5EF4-FFF2-40B4-BE49-F238E27FC236}">
                  <a16:creationId xmlns:a16="http://schemas.microsoft.com/office/drawing/2014/main" id="{0D2AB363-CB00-4CF0-A862-76A2D34E3B7B}"/>
                </a:ext>
              </a:extLst>
            </p:cNvPr>
            <p:cNvSpPr/>
            <p:nvPr/>
          </p:nvSpPr>
          <p:spPr>
            <a:xfrm>
              <a:off x="9153656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星: 5 pt 118">
              <a:extLst>
                <a:ext uri="{FF2B5EF4-FFF2-40B4-BE49-F238E27FC236}">
                  <a16:creationId xmlns:a16="http://schemas.microsoft.com/office/drawing/2014/main" id="{41655D3E-150C-4DB4-92ED-AAD5709CBA6A}"/>
                </a:ext>
              </a:extLst>
            </p:cNvPr>
            <p:cNvSpPr/>
            <p:nvPr/>
          </p:nvSpPr>
          <p:spPr>
            <a:xfrm>
              <a:off x="510815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星: 5 pt 119">
              <a:extLst>
                <a:ext uri="{FF2B5EF4-FFF2-40B4-BE49-F238E27FC236}">
                  <a16:creationId xmlns:a16="http://schemas.microsoft.com/office/drawing/2014/main" id="{97576B87-EDEB-4FF0-A611-122EFF652225}"/>
                </a:ext>
              </a:extLst>
            </p:cNvPr>
            <p:cNvSpPr/>
            <p:nvPr/>
          </p:nvSpPr>
          <p:spPr>
            <a:xfrm>
              <a:off x="1106873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星: 5 pt 120">
              <a:extLst>
                <a:ext uri="{FF2B5EF4-FFF2-40B4-BE49-F238E27FC236}">
                  <a16:creationId xmlns:a16="http://schemas.microsoft.com/office/drawing/2014/main" id="{6F2017F1-4032-455C-B191-277C74839664}"/>
                </a:ext>
              </a:extLst>
            </p:cNvPr>
            <p:cNvSpPr/>
            <p:nvPr/>
          </p:nvSpPr>
          <p:spPr>
            <a:xfrm>
              <a:off x="1702931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星: 5 pt 121">
              <a:extLst>
                <a:ext uri="{FF2B5EF4-FFF2-40B4-BE49-F238E27FC236}">
                  <a16:creationId xmlns:a16="http://schemas.microsoft.com/office/drawing/2014/main" id="{F9637DE3-6041-48E9-92FD-C4A11DBAC8B9}"/>
                </a:ext>
              </a:extLst>
            </p:cNvPr>
            <p:cNvSpPr/>
            <p:nvPr/>
          </p:nvSpPr>
          <p:spPr>
            <a:xfrm>
              <a:off x="2298989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星: 5 pt 122">
              <a:extLst>
                <a:ext uri="{FF2B5EF4-FFF2-40B4-BE49-F238E27FC236}">
                  <a16:creationId xmlns:a16="http://schemas.microsoft.com/office/drawing/2014/main" id="{691B9F9C-AC5A-4106-AB96-848DA0E6AF6D}"/>
                </a:ext>
              </a:extLst>
            </p:cNvPr>
            <p:cNvSpPr/>
            <p:nvPr/>
          </p:nvSpPr>
          <p:spPr>
            <a:xfrm>
              <a:off x="2895047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星: 5 pt 123">
              <a:extLst>
                <a:ext uri="{FF2B5EF4-FFF2-40B4-BE49-F238E27FC236}">
                  <a16:creationId xmlns:a16="http://schemas.microsoft.com/office/drawing/2014/main" id="{707D79F3-E53B-4190-AA2D-CBDEC701B6C7}"/>
                </a:ext>
              </a:extLst>
            </p:cNvPr>
            <p:cNvSpPr/>
            <p:nvPr/>
          </p:nvSpPr>
          <p:spPr>
            <a:xfrm>
              <a:off x="3491105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星: 5 pt 124">
              <a:extLst>
                <a:ext uri="{FF2B5EF4-FFF2-40B4-BE49-F238E27FC236}">
                  <a16:creationId xmlns:a16="http://schemas.microsoft.com/office/drawing/2014/main" id="{18C840EB-A00F-4E28-B368-55FBA6559C4D}"/>
                </a:ext>
              </a:extLst>
            </p:cNvPr>
            <p:cNvSpPr/>
            <p:nvPr/>
          </p:nvSpPr>
          <p:spPr>
            <a:xfrm>
              <a:off x="4087163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星: 5 pt 125">
              <a:extLst>
                <a:ext uri="{FF2B5EF4-FFF2-40B4-BE49-F238E27FC236}">
                  <a16:creationId xmlns:a16="http://schemas.microsoft.com/office/drawing/2014/main" id="{7DE3CC95-0581-47CE-95B5-1BBB7C00B4B8}"/>
                </a:ext>
              </a:extLst>
            </p:cNvPr>
            <p:cNvSpPr/>
            <p:nvPr/>
          </p:nvSpPr>
          <p:spPr>
            <a:xfrm>
              <a:off x="4683221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星: 5 pt 126">
              <a:extLst>
                <a:ext uri="{FF2B5EF4-FFF2-40B4-BE49-F238E27FC236}">
                  <a16:creationId xmlns:a16="http://schemas.microsoft.com/office/drawing/2014/main" id="{1ED7524B-1B6D-46B3-8042-4DADE76D6AA4}"/>
                </a:ext>
              </a:extLst>
            </p:cNvPr>
            <p:cNvSpPr/>
            <p:nvPr/>
          </p:nvSpPr>
          <p:spPr>
            <a:xfrm>
              <a:off x="5279279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星: 5 pt 127">
              <a:extLst>
                <a:ext uri="{FF2B5EF4-FFF2-40B4-BE49-F238E27FC236}">
                  <a16:creationId xmlns:a16="http://schemas.microsoft.com/office/drawing/2014/main" id="{75F96E7C-EFBD-4DC7-AAEB-660985675E45}"/>
                </a:ext>
              </a:extLst>
            </p:cNvPr>
            <p:cNvSpPr/>
            <p:nvPr/>
          </p:nvSpPr>
          <p:spPr>
            <a:xfrm>
              <a:off x="5875337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星: 5 pt 128">
              <a:extLst>
                <a:ext uri="{FF2B5EF4-FFF2-40B4-BE49-F238E27FC236}">
                  <a16:creationId xmlns:a16="http://schemas.microsoft.com/office/drawing/2014/main" id="{A299148A-B414-40C4-9F34-19FB035B5321}"/>
                </a:ext>
              </a:extLst>
            </p:cNvPr>
            <p:cNvSpPr/>
            <p:nvPr/>
          </p:nvSpPr>
          <p:spPr>
            <a:xfrm>
              <a:off x="6471395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星: 5 pt 129">
              <a:extLst>
                <a:ext uri="{FF2B5EF4-FFF2-40B4-BE49-F238E27FC236}">
                  <a16:creationId xmlns:a16="http://schemas.microsoft.com/office/drawing/2014/main" id="{866EB662-01D6-49A4-9548-66E5A8986257}"/>
                </a:ext>
              </a:extLst>
            </p:cNvPr>
            <p:cNvSpPr/>
            <p:nvPr/>
          </p:nvSpPr>
          <p:spPr>
            <a:xfrm>
              <a:off x="7067453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星: 5 pt 130">
              <a:extLst>
                <a:ext uri="{FF2B5EF4-FFF2-40B4-BE49-F238E27FC236}">
                  <a16:creationId xmlns:a16="http://schemas.microsoft.com/office/drawing/2014/main" id="{ADF66483-3D30-4513-B0EE-0AC251CCD087}"/>
                </a:ext>
              </a:extLst>
            </p:cNvPr>
            <p:cNvSpPr/>
            <p:nvPr/>
          </p:nvSpPr>
          <p:spPr>
            <a:xfrm>
              <a:off x="7663511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星: 5 pt 131">
              <a:extLst>
                <a:ext uri="{FF2B5EF4-FFF2-40B4-BE49-F238E27FC236}">
                  <a16:creationId xmlns:a16="http://schemas.microsoft.com/office/drawing/2014/main" id="{88EEC39D-3537-45F5-9488-AE4FA683D0DF}"/>
                </a:ext>
              </a:extLst>
            </p:cNvPr>
            <p:cNvSpPr/>
            <p:nvPr/>
          </p:nvSpPr>
          <p:spPr>
            <a:xfrm>
              <a:off x="8259569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星: 5 pt 132">
              <a:extLst>
                <a:ext uri="{FF2B5EF4-FFF2-40B4-BE49-F238E27FC236}">
                  <a16:creationId xmlns:a16="http://schemas.microsoft.com/office/drawing/2014/main" id="{7C6026F4-F1EA-4235-8929-456949CF2D37}"/>
                </a:ext>
              </a:extLst>
            </p:cNvPr>
            <p:cNvSpPr/>
            <p:nvPr/>
          </p:nvSpPr>
          <p:spPr>
            <a:xfrm>
              <a:off x="8855627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星: 5 pt 133">
              <a:extLst>
                <a:ext uri="{FF2B5EF4-FFF2-40B4-BE49-F238E27FC236}">
                  <a16:creationId xmlns:a16="http://schemas.microsoft.com/office/drawing/2014/main" id="{07FE614A-1B1B-4672-A130-5084AB11CD04}"/>
                </a:ext>
              </a:extLst>
            </p:cNvPr>
            <p:cNvSpPr/>
            <p:nvPr/>
          </p:nvSpPr>
          <p:spPr>
            <a:xfrm>
              <a:off x="9451675" y="19840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星: 5 pt 220">
              <a:extLst>
                <a:ext uri="{FF2B5EF4-FFF2-40B4-BE49-F238E27FC236}">
                  <a16:creationId xmlns:a16="http://schemas.microsoft.com/office/drawing/2014/main" id="{242AE561-2CDA-4BB5-87F6-66737A2EEB02}"/>
                </a:ext>
              </a:extLst>
            </p:cNvPr>
            <p:cNvSpPr/>
            <p:nvPr/>
          </p:nvSpPr>
          <p:spPr>
            <a:xfrm>
              <a:off x="212786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星: 5 pt 221">
              <a:extLst>
                <a:ext uri="{FF2B5EF4-FFF2-40B4-BE49-F238E27FC236}">
                  <a16:creationId xmlns:a16="http://schemas.microsoft.com/office/drawing/2014/main" id="{4CA2A4ED-0661-4A1A-BF1A-8EFBD1E0790B}"/>
                </a:ext>
              </a:extLst>
            </p:cNvPr>
            <p:cNvSpPr/>
            <p:nvPr/>
          </p:nvSpPr>
          <p:spPr>
            <a:xfrm>
              <a:off x="808844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星: 5 pt 222">
              <a:extLst>
                <a:ext uri="{FF2B5EF4-FFF2-40B4-BE49-F238E27FC236}">
                  <a16:creationId xmlns:a16="http://schemas.microsoft.com/office/drawing/2014/main" id="{6762D330-69D9-4131-A042-51E11297AC52}"/>
                </a:ext>
              </a:extLst>
            </p:cNvPr>
            <p:cNvSpPr/>
            <p:nvPr/>
          </p:nvSpPr>
          <p:spPr>
            <a:xfrm>
              <a:off x="1404902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星: 5 pt 223">
              <a:extLst>
                <a:ext uri="{FF2B5EF4-FFF2-40B4-BE49-F238E27FC236}">
                  <a16:creationId xmlns:a16="http://schemas.microsoft.com/office/drawing/2014/main" id="{A54969CB-046C-4D84-B4A3-EA46C4FFC50B}"/>
                </a:ext>
              </a:extLst>
            </p:cNvPr>
            <p:cNvSpPr/>
            <p:nvPr/>
          </p:nvSpPr>
          <p:spPr>
            <a:xfrm>
              <a:off x="2000960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星: 5 pt 224">
              <a:extLst>
                <a:ext uri="{FF2B5EF4-FFF2-40B4-BE49-F238E27FC236}">
                  <a16:creationId xmlns:a16="http://schemas.microsoft.com/office/drawing/2014/main" id="{78CF6615-4DAF-47DA-B22C-E75A57564AD3}"/>
                </a:ext>
              </a:extLst>
            </p:cNvPr>
            <p:cNvSpPr/>
            <p:nvPr/>
          </p:nvSpPr>
          <p:spPr>
            <a:xfrm>
              <a:off x="2597018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星: 5 pt 225">
              <a:extLst>
                <a:ext uri="{FF2B5EF4-FFF2-40B4-BE49-F238E27FC236}">
                  <a16:creationId xmlns:a16="http://schemas.microsoft.com/office/drawing/2014/main" id="{205E6B3E-0759-4659-A92B-EAD4338FF884}"/>
                </a:ext>
              </a:extLst>
            </p:cNvPr>
            <p:cNvSpPr/>
            <p:nvPr/>
          </p:nvSpPr>
          <p:spPr>
            <a:xfrm>
              <a:off x="3193076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星: 5 pt 226">
              <a:extLst>
                <a:ext uri="{FF2B5EF4-FFF2-40B4-BE49-F238E27FC236}">
                  <a16:creationId xmlns:a16="http://schemas.microsoft.com/office/drawing/2014/main" id="{970DE48B-CAFB-46FC-BD35-66EDD11EB3B9}"/>
                </a:ext>
              </a:extLst>
            </p:cNvPr>
            <p:cNvSpPr/>
            <p:nvPr/>
          </p:nvSpPr>
          <p:spPr>
            <a:xfrm>
              <a:off x="3789134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星: 5 pt 227">
              <a:extLst>
                <a:ext uri="{FF2B5EF4-FFF2-40B4-BE49-F238E27FC236}">
                  <a16:creationId xmlns:a16="http://schemas.microsoft.com/office/drawing/2014/main" id="{D79C768F-5AF1-43ED-8684-4F846F02C0F3}"/>
                </a:ext>
              </a:extLst>
            </p:cNvPr>
            <p:cNvSpPr/>
            <p:nvPr/>
          </p:nvSpPr>
          <p:spPr>
            <a:xfrm>
              <a:off x="4385192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星: 5 pt 228">
              <a:extLst>
                <a:ext uri="{FF2B5EF4-FFF2-40B4-BE49-F238E27FC236}">
                  <a16:creationId xmlns:a16="http://schemas.microsoft.com/office/drawing/2014/main" id="{08EC5491-BB8E-4164-B708-978120C26D72}"/>
                </a:ext>
              </a:extLst>
            </p:cNvPr>
            <p:cNvSpPr/>
            <p:nvPr/>
          </p:nvSpPr>
          <p:spPr>
            <a:xfrm>
              <a:off x="4981250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星: 5 pt 229">
              <a:extLst>
                <a:ext uri="{FF2B5EF4-FFF2-40B4-BE49-F238E27FC236}">
                  <a16:creationId xmlns:a16="http://schemas.microsoft.com/office/drawing/2014/main" id="{DFB3498B-09FD-4BDB-B1B0-C772981AC2C3}"/>
                </a:ext>
              </a:extLst>
            </p:cNvPr>
            <p:cNvSpPr/>
            <p:nvPr/>
          </p:nvSpPr>
          <p:spPr>
            <a:xfrm>
              <a:off x="5577308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星: 5 pt 230">
              <a:extLst>
                <a:ext uri="{FF2B5EF4-FFF2-40B4-BE49-F238E27FC236}">
                  <a16:creationId xmlns:a16="http://schemas.microsoft.com/office/drawing/2014/main" id="{5F7D250A-57D9-4A3E-8DE0-810E7988F841}"/>
                </a:ext>
              </a:extLst>
            </p:cNvPr>
            <p:cNvSpPr/>
            <p:nvPr/>
          </p:nvSpPr>
          <p:spPr>
            <a:xfrm>
              <a:off x="6173366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星: 5 pt 231">
              <a:extLst>
                <a:ext uri="{FF2B5EF4-FFF2-40B4-BE49-F238E27FC236}">
                  <a16:creationId xmlns:a16="http://schemas.microsoft.com/office/drawing/2014/main" id="{CC4EBDCF-274D-4E39-9A29-D059DEDC302A}"/>
                </a:ext>
              </a:extLst>
            </p:cNvPr>
            <p:cNvSpPr/>
            <p:nvPr/>
          </p:nvSpPr>
          <p:spPr>
            <a:xfrm>
              <a:off x="6769424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星: 5 pt 232">
              <a:extLst>
                <a:ext uri="{FF2B5EF4-FFF2-40B4-BE49-F238E27FC236}">
                  <a16:creationId xmlns:a16="http://schemas.microsoft.com/office/drawing/2014/main" id="{3F1C30BE-308A-43AB-8977-371D3DEE0745}"/>
                </a:ext>
              </a:extLst>
            </p:cNvPr>
            <p:cNvSpPr/>
            <p:nvPr/>
          </p:nvSpPr>
          <p:spPr>
            <a:xfrm>
              <a:off x="7365482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星: 5 pt 233">
              <a:extLst>
                <a:ext uri="{FF2B5EF4-FFF2-40B4-BE49-F238E27FC236}">
                  <a16:creationId xmlns:a16="http://schemas.microsoft.com/office/drawing/2014/main" id="{DA5C1D91-4273-40B6-9103-10A0FC3CE8F6}"/>
                </a:ext>
              </a:extLst>
            </p:cNvPr>
            <p:cNvSpPr/>
            <p:nvPr/>
          </p:nvSpPr>
          <p:spPr>
            <a:xfrm>
              <a:off x="7961540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星: 5 pt 234">
              <a:extLst>
                <a:ext uri="{FF2B5EF4-FFF2-40B4-BE49-F238E27FC236}">
                  <a16:creationId xmlns:a16="http://schemas.microsoft.com/office/drawing/2014/main" id="{EE56C8BD-41A2-49CB-82FD-C5EE76528671}"/>
                </a:ext>
              </a:extLst>
            </p:cNvPr>
            <p:cNvSpPr/>
            <p:nvPr/>
          </p:nvSpPr>
          <p:spPr>
            <a:xfrm>
              <a:off x="8557598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星: 5 pt 235">
              <a:extLst>
                <a:ext uri="{FF2B5EF4-FFF2-40B4-BE49-F238E27FC236}">
                  <a16:creationId xmlns:a16="http://schemas.microsoft.com/office/drawing/2014/main" id="{E31BB41F-3BF6-4A29-B957-A9E1CE2517B4}"/>
                </a:ext>
              </a:extLst>
            </p:cNvPr>
            <p:cNvSpPr/>
            <p:nvPr/>
          </p:nvSpPr>
          <p:spPr>
            <a:xfrm>
              <a:off x="9153656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星: 5 pt 236">
              <a:extLst>
                <a:ext uri="{FF2B5EF4-FFF2-40B4-BE49-F238E27FC236}">
                  <a16:creationId xmlns:a16="http://schemas.microsoft.com/office/drawing/2014/main" id="{B6783130-E81F-4F4C-90D5-7A2B9359B40C}"/>
                </a:ext>
              </a:extLst>
            </p:cNvPr>
            <p:cNvSpPr/>
            <p:nvPr/>
          </p:nvSpPr>
          <p:spPr>
            <a:xfrm>
              <a:off x="510815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星: 5 pt 237">
              <a:extLst>
                <a:ext uri="{FF2B5EF4-FFF2-40B4-BE49-F238E27FC236}">
                  <a16:creationId xmlns:a16="http://schemas.microsoft.com/office/drawing/2014/main" id="{F187FE41-8A8A-47F7-9B62-D422A1AC8C74}"/>
                </a:ext>
              </a:extLst>
            </p:cNvPr>
            <p:cNvSpPr/>
            <p:nvPr/>
          </p:nvSpPr>
          <p:spPr>
            <a:xfrm>
              <a:off x="1106873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星: 5 pt 238">
              <a:extLst>
                <a:ext uri="{FF2B5EF4-FFF2-40B4-BE49-F238E27FC236}">
                  <a16:creationId xmlns:a16="http://schemas.microsoft.com/office/drawing/2014/main" id="{BF58EF8C-6B92-488A-8FBB-8A316093F226}"/>
                </a:ext>
              </a:extLst>
            </p:cNvPr>
            <p:cNvSpPr/>
            <p:nvPr/>
          </p:nvSpPr>
          <p:spPr>
            <a:xfrm>
              <a:off x="1702931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星: 5 pt 239">
              <a:extLst>
                <a:ext uri="{FF2B5EF4-FFF2-40B4-BE49-F238E27FC236}">
                  <a16:creationId xmlns:a16="http://schemas.microsoft.com/office/drawing/2014/main" id="{4F73C23B-56E5-4DBF-A15D-8B661F943139}"/>
                </a:ext>
              </a:extLst>
            </p:cNvPr>
            <p:cNvSpPr/>
            <p:nvPr/>
          </p:nvSpPr>
          <p:spPr>
            <a:xfrm>
              <a:off x="2298989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星: 5 pt 240">
              <a:extLst>
                <a:ext uri="{FF2B5EF4-FFF2-40B4-BE49-F238E27FC236}">
                  <a16:creationId xmlns:a16="http://schemas.microsoft.com/office/drawing/2014/main" id="{FC9576C2-08E4-4363-92D3-F6AE3F6FEB62}"/>
                </a:ext>
              </a:extLst>
            </p:cNvPr>
            <p:cNvSpPr/>
            <p:nvPr/>
          </p:nvSpPr>
          <p:spPr>
            <a:xfrm>
              <a:off x="2895047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星: 5 pt 241">
              <a:extLst>
                <a:ext uri="{FF2B5EF4-FFF2-40B4-BE49-F238E27FC236}">
                  <a16:creationId xmlns:a16="http://schemas.microsoft.com/office/drawing/2014/main" id="{D5111799-B28F-4B75-B7E7-CEF31A5D6013}"/>
                </a:ext>
              </a:extLst>
            </p:cNvPr>
            <p:cNvSpPr/>
            <p:nvPr/>
          </p:nvSpPr>
          <p:spPr>
            <a:xfrm>
              <a:off x="3491105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星: 5 pt 242">
              <a:extLst>
                <a:ext uri="{FF2B5EF4-FFF2-40B4-BE49-F238E27FC236}">
                  <a16:creationId xmlns:a16="http://schemas.microsoft.com/office/drawing/2014/main" id="{6DBE97C1-83D8-4689-B47C-E13DC879958E}"/>
                </a:ext>
              </a:extLst>
            </p:cNvPr>
            <p:cNvSpPr/>
            <p:nvPr/>
          </p:nvSpPr>
          <p:spPr>
            <a:xfrm>
              <a:off x="4087163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星: 5 pt 243">
              <a:extLst>
                <a:ext uri="{FF2B5EF4-FFF2-40B4-BE49-F238E27FC236}">
                  <a16:creationId xmlns:a16="http://schemas.microsoft.com/office/drawing/2014/main" id="{51D09FE7-65D1-43C9-B166-562E0C6FA0F7}"/>
                </a:ext>
              </a:extLst>
            </p:cNvPr>
            <p:cNvSpPr/>
            <p:nvPr/>
          </p:nvSpPr>
          <p:spPr>
            <a:xfrm>
              <a:off x="4683221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星: 5 pt 244">
              <a:extLst>
                <a:ext uri="{FF2B5EF4-FFF2-40B4-BE49-F238E27FC236}">
                  <a16:creationId xmlns:a16="http://schemas.microsoft.com/office/drawing/2014/main" id="{DFCFF15E-AFE4-4C62-A61D-0DCA932A1671}"/>
                </a:ext>
              </a:extLst>
            </p:cNvPr>
            <p:cNvSpPr/>
            <p:nvPr/>
          </p:nvSpPr>
          <p:spPr>
            <a:xfrm>
              <a:off x="5279279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星: 5 pt 245">
              <a:extLst>
                <a:ext uri="{FF2B5EF4-FFF2-40B4-BE49-F238E27FC236}">
                  <a16:creationId xmlns:a16="http://schemas.microsoft.com/office/drawing/2014/main" id="{D346A99F-27CD-457C-824F-AB68C294D631}"/>
                </a:ext>
              </a:extLst>
            </p:cNvPr>
            <p:cNvSpPr/>
            <p:nvPr/>
          </p:nvSpPr>
          <p:spPr>
            <a:xfrm>
              <a:off x="5875337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星: 5 pt 246">
              <a:extLst>
                <a:ext uri="{FF2B5EF4-FFF2-40B4-BE49-F238E27FC236}">
                  <a16:creationId xmlns:a16="http://schemas.microsoft.com/office/drawing/2014/main" id="{422E940D-7595-4817-8F74-CF32C514DF01}"/>
                </a:ext>
              </a:extLst>
            </p:cNvPr>
            <p:cNvSpPr/>
            <p:nvPr/>
          </p:nvSpPr>
          <p:spPr>
            <a:xfrm>
              <a:off x="6471395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星: 5 pt 247">
              <a:extLst>
                <a:ext uri="{FF2B5EF4-FFF2-40B4-BE49-F238E27FC236}">
                  <a16:creationId xmlns:a16="http://schemas.microsoft.com/office/drawing/2014/main" id="{A310202A-A6A7-489C-901A-C74B9849DCC6}"/>
                </a:ext>
              </a:extLst>
            </p:cNvPr>
            <p:cNvSpPr/>
            <p:nvPr/>
          </p:nvSpPr>
          <p:spPr>
            <a:xfrm>
              <a:off x="7067453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星: 5 pt 248">
              <a:extLst>
                <a:ext uri="{FF2B5EF4-FFF2-40B4-BE49-F238E27FC236}">
                  <a16:creationId xmlns:a16="http://schemas.microsoft.com/office/drawing/2014/main" id="{8E14134D-8D39-4758-A4C8-5F3084197595}"/>
                </a:ext>
              </a:extLst>
            </p:cNvPr>
            <p:cNvSpPr/>
            <p:nvPr/>
          </p:nvSpPr>
          <p:spPr>
            <a:xfrm>
              <a:off x="7663511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星: 5 pt 249">
              <a:extLst>
                <a:ext uri="{FF2B5EF4-FFF2-40B4-BE49-F238E27FC236}">
                  <a16:creationId xmlns:a16="http://schemas.microsoft.com/office/drawing/2014/main" id="{2908D2A5-BE7D-4208-A2D7-8A77BE143402}"/>
                </a:ext>
              </a:extLst>
            </p:cNvPr>
            <p:cNvSpPr/>
            <p:nvPr/>
          </p:nvSpPr>
          <p:spPr>
            <a:xfrm>
              <a:off x="8259569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星: 5 pt 250">
              <a:extLst>
                <a:ext uri="{FF2B5EF4-FFF2-40B4-BE49-F238E27FC236}">
                  <a16:creationId xmlns:a16="http://schemas.microsoft.com/office/drawing/2014/main" id="{BFE9E626-82B7-4F95-A71E-09675AA01902}"/>
                </a:ext>
              </a:extLst>
            </p:cNvPr>
            <p:cNvSpPr/>
            <p:nvPr/>
          </p:nvSpPr>
          <p:spPr>
            <a:xfrm>
              <a:off x="8855627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星: 5 pt 251">
              <a:extLst>
                <a:ext uri="{FF2B5EF4-FFF2-40B4-BE49-F238E27FC236}">
                  <a16:creationId xmlns:a16="http://schemas.microsoft.com/office/drawing/2014/main" id="{24FBCDAE-16E0-45F9-80C1-7D3E0097434C}"/>
                </a:ext>
              </a:extLst>
            </p:cNvPr>
            <p:cNvSpPr/>
            <p:nvPr/>
          </p:nvSpPr>
          <p:spPr>
            <a:xfrm>
              <a:off x="9451675" y="641805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星: 5 pt 254">
              <a:extLst>
                <a:ext uri="{FF2B5EF4-FFF2-40B4-BE49-F238E27FC236}">
                  <a16:creationId xmlns:a16="http://schemas.microsoft.com/office/drawing/2014/main" id="{5FF7C870-1091-4BE7-9BC4-C17872305A26}"/>
                </a:ext>
              </a:extLst>
            </p:cNvPr>
            <p:cNvSpPr/>
            <p:nvPr/>
          </p:nvSpPr>
          <p:spPr>
            <a:xfrm>
              <a:off x="212786" y="46882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星: 5 pt 255">
              <a:extLst>
                <a:ext uri="{FF2B5EF4-FFF2-40B4-BE49-F238E27FC236}">
                  <a16:creationId xmlns:a16="http://schemas.microsoft.com/office/drawing/2014/main" id="{F6805A98-DBAD-4C3C-825F-232D9DC1441B}"/>
                </a:ext>
              </a:extLst>
            </p:cNvPr>
            <p:cNvSpPr/>
            <p:nvPr/>
          </p:nvSpPr>
          <p:spPr>
            <a:xfrm>
              <a:off x="9451675" y="46882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星: 5 pt 256">
              <a:extLst>
                <a:ext uri="{FF2B5EF4-FFF2-40B4-BE49-F238E27FC236}">
                  <a16:creationId xmlns:a16="http://schemas.microsoft.com/office/drawing/2014/main" id="{577CA390-CBD1-4516-B3B9-EF69810E6FFE}"/>
                </a:ext>
              </a:extLst>
            </p:cNvPr>
            <p:cNvSpPr/>
            <p:nvPr/>
          </p:nvSpPr>
          <p:spPr>
            <a:xfrm>
              <a:off x="212786" y="73924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星: 5 pt 257">
              <a:extLst>
                <a:ext uri="{FF2B5EF4-FFF2-40B4-BE49-F238E27FC236}">
                  <a16:creationId xmlns:a16="http://schemas.microsoft.com/office/drawing/2014/main" id="{2BFA4EBB-6D28-4BCF-8FC3-D75B139868FB}"/>
                </a:ext>
              </a:extLst>
            </p:cNvPr>
            <p:cNvSpPr/>
            <p:nvPr/>
          </p:nvSpPr>
          <p:spPr>
            <a:xfrm>
              <a:off x="9451675" y="73924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星: 5 pt 258">
              <a:extLst>
                <a:ext uri="{FF2B5EF4-FFF2-40B4-BE49-F238E27FC236}">
                  <a16:creationId xmlns:a16="http://schemas.microsoft.com/office/drawing/2014/main" id="{B134D9A8-5A60-47E6-B8A3-29C78B648DCA}"/>
                </a:ext>
              </a:extLst>
            </p:cNvPr>
            <p:cNvSpPr/>
            <p:nvPr/>
          </p:nvSpPr>
          <p:spPr>
            <a:xfrm>
              <a:off x="212786" y="1009663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星: 5 pt 259">
              <a:extLst>
                <a:ext uri="{FF2B5EF4-FFF2-40B4-BE49-F238E27FC236}">
                  <a16:creationId xmlns:a16="http://schemas.microsoft.com/office/drawing/2014/main" id="{FD7C4992-A107-4685-B4AE-C76E742FB41C}"/>
                </a:ext>
              </a:extLst>
            </p:cNvPr>
            <p:cNvSpPr/>
            <p:nvPr/>
          </p:nvSpPr>
          <p:spPr>
            <a:xfrm>
              <a:off x="9451675" y="1009663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星: 5 pt 260">
              <a:extLst>
                <a:ext uri="{FF2B5EF4-FFF2-40B4-BE49-F238E27FC236}">
                  <a16:creationId xmlns:a16="http://schemas.microsoft.com/office/drawing/2014/main" id="{E3DE5C48-B76D-4F07-AA01-25AFE06C0E24}"/>
                </a:ext>
              </a:extLst>
            </p:cNvPr>
            <p:cNvSpPr/>
            <p:nvPr/>
          </p:nvSpPr>
          <p:spPr>
            <a:xfrm>
              <a:off x="212786" y="1280082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星: 5 pt 261">
              <a:extLst>
                <a:ext uri="{FF2B5EF4-FFF2-40B4-BE49-F238E27FC236}">
                  <a16:creationId xmlns:a16="http://schemas.microsoft.com/office/drawing/2014/main" id="{5249673C-638C-4548-B490-E78A1EE9464A}"/>
                </a:ext>
              </a:extLst>
            </p:cNvPr>
            <p:cNvSpPr/>
            <p:nvPr/>
          </p:nvSpPr>
          <p:spPr>
            <a:xfrm>
              <a:off x="9451675" y="1280082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星: 5 pt 262">
              <a:extLst>
                <a:ext uri="{FF2B5EF4-FFF2-40B4-BE49-F238E27FC236}">
                  <a16:creationId xmlns:a16="http://schemas.microsoft.com/office/drawing/2014/main" id="{D89C2555-31A7-4529-8977-B218663197BF}"/>
                </a:ext>
              </a:extLst>
            </p:cNvPr>
            <p:cNvSpPr/>
            <p:nvPr/>
          </p:nvSpPr>
          <p:spPr>
            <a:xfrm>
              <a:off x="212786" y="155050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星: 5 pt 263">
              <a:extLst>
                <a:ext uri="{FF2B5EF4-FFF2-40B4-BE49-F238E27FC236}">
                  <a16:creationId xmlns:a16="http://schemas.microsoft.com/office/drawing/2014/main" id="{04DDDE9D-C93D-49BE-9CA6-FEE92AF234E4}"/>
                </a:ext>
              </a:extLst>
            </p:cNvPr>
            <p:cNvSpPr/>
            <p:nvPr/>
          </p:nvSpPr>
          <p:spPr>
            <a:xfrm>
              <a:off x="9451675" y="155050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星: 5 pt 264">
              <a:extLst>
                <a:ext uri="{FF2B5EF4-FFF2-40B4-BE49-F238E27FC236}">
                  <a16:creationId xmlns:a16="http://schemas.microsoft.com/office/drawing/2014/main" id="{FBA331E1-0C34-4FC7-B7AE-DF3C334DD570}"/>
                </a:ext>
              </a:extLst>
            </p:cNvPr>
            <p:cNvSpPr/>
            <p:nvPr/>
          </p:nvSpPr>
          <p:spPr>
            <a:xfrm>
              <a:off x="212786" y="1820920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星: 5 pt 265">
              <a:extLst>
                <a:ext uri="{FF2B5EF4-FFF2-40B4-BE49-F238E27FC236}">
                  <a16:creationId xmlns:a16="http://schemas.microsoft.com/office/drawing/2014/main" id="{CE1FA6B8-D040-4840-9C9E-DC9DE9DF8AA7}"/>
                </a:ext>
              </a:extLst>
            </p:cNvPr>
            <p:cNvSpPr/>
            <p:nvPr/>
          </p:nvSpPr>
          <p:spPr>
            <a:xfrm>
              <a:off x="9451675" y="1820920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星: 5 pt 266">
              <a:extLst>
                <a:ext uri="{FF2B5EF4-FFF2-40B4-BE49-F238E27FC236}">
                  <a16:creationId xmlns:a16="http://schemas.microsoft.com/office/drawing/2014/main" id="{73990FC0-DF2D-43B3-BC38-78267207B62A}"/>
                </a:ext>
              </a:extLst>
            </p:cNvPr>
            <p:cNvSpPr/>
            <p:nvPr/>
          </p:nvSpPr>
          <p:spPr>
            <a:xfrm>
              <a:off x="212786" y="2091339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星: 5 pt 267">
              <a:extLst>
                <a:ext uri="{FF2B5EF4-FFF2-40B4-BE49-F238E27FC236}">
                  <a16:creationId xmlns:a16="http://schemas.microsoft.com/office/drawing/2014/main" id="{3022A950-980B-48C8-B32C-17B56D2D4D1C}"/>
                </a:ext>
              </a:extLst>
            </p:cNvPr>
            <p:cNvSpPr/>
            <p:nvPr/>
          </p:nvSpPr>
          <p:spPr>
            <a:xfrm>
              <a:off x="9451675" y="2091339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星: 5 pt 268">
              <a:extLst>
                <a:ext uri="{FF2B5EF4-FFF2-40B4-BE49-F238E27FC236}">
                  <a16:creationId xmlns:a16="http://schemas.microsoft.com/office/drawing/2014/main" id="{71BB910C-FE0D-42F2-AEB6-5B6EE687D029}"/>
                </a:ext>
              </a:extLst>
            </p:cNvPr>
            <p:cNvSpPr/>
            <p:nvPr/>
          </p:nvSpPr>
          <p:spPr>
            <a:xfrm>
              <a:off x="212786" y="2361758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星: 5 pt 269">
              <a:extLst>
                <a:ext uri="{FF2B5EF4-FFF2-40B4-BE49-F238E27FC236}">
                  <a16:creationId xmlns:a16="http://schemas.microsoft.com/office/drawing/2014/main" id="{3296A65A-9E3F-4C55-A52E-787F6E5ACA11}"/>
                </a:ext>
              </a:extLst>
            </p:cNvPr>
            <p:cNvSpPr/>
            <p:nvPr/>
          </p:nvSpPr>
          <p:spPr>
            <a:xfrm>
              <a:off x="9451675" y="2361758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星: 5 pt 270">
              <a:extLst>
                <a:ext uri="{FF2B5EF4-FFF2-40B4-BE49-F238E27FC236}">
                  <a16:creationId xmlns:a16="http://schemas.microsoft.com/office/drawing/2014/main" id="{21BE027E-A5D3-4225-947B-8A476B12BBB0}"/>
                </a:ext>
              </a:extLst>
            </p:cNvPr>
            <p:cNvSpPr/>
            <p:nvPr/>
          </p:nvSpPr>
          <p:spPr>
            <a:xfrm>
              <a:off x="212786" y="2632177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星: 5 pt 271">
              <a:extLst>
                <a:ext uri="{FF2B5EF4-FFF2-40B4-BE49-F238E27FC236}">
                  <a16:creationId xmlns:a16="http://schemas.microsoft.com/office/drawing/2014/main" id="{6CC1FF16-70D9-46C9-B2F7-B339E1B0403A}"/>
                </a:ext>
              </a:extLst>
            </p:cNvPr>
            <p:cNvSpPr/>
            <p:nvPr/>
          </p:nvSpPr>
          <p:spPr>
            <a:xfrm>
              <a:off x="9451675" y="2632177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星: 5 pt 272">
              <a:extLst>
                <a:ext uri="{FF2B5EF4-FFF2-40B4-BE49-F238E27FC236}">
                  <a16:creationId xmlns:a16="http://schemas.microsoft.com/office/drawing/2014/main" id="{13898EA4-CB2B-41B6-9855-DD9ACF81ED63}"/>
                </a:ext>
              </a:extLst>
            </p:cNvPr>
            <p:cNvSpPr/>
            <p:nvPr/>
          </p:nvSpPr>
          <p:spPr>
            <a:xfrm>
              <a:off x="212786" y="290259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星: 5 pt 273">
              <a:extLst>
                <a:ext uri="{FF2B5EF4-FFF2-40B4-BE49-F238E27FC236}">
                  <a16:creationId xmlns:a16="http://schemas.microsoft.com/office/drawing/2014/main" id="{550E4628-990E-443A-A471-B97F8DAC4413}"/>
                </a:ext>
              </a:extLst>
            </p:cNvPr>
            <p:cNvSpPr/>
            <p:nvPr/>
          </p:nvSpPr>
          <p:spPr>
            <a:xfrm>
              <a:off x="9451675" y="290259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星: 5 pt 274">
              <a:extLst>
                <a:ext uri="{FF2B5EF4-FFF2-40B4-BE49-F238E27FC236}">
                  <a16:creationId xmlns:a16="http://schemas.microsoft.com/office/drawing/2014/main" id="{0E931195-01FC-4C50-A5D6-699A8A285291}"/>
                </a:ext>
              </a:extLst>
            </p:cNvPr>
            <p:cNvSpPr/>
            <p:nvPr/>
          </p:nvSpPr>
          <p:spPr>
            <a:xfrm>
              <a:off x="212786" y="317301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星: 5 pt 275">
              <a:extLst>
                <a:ext uri="{FF2B5EF4-FFF2-40B4-BE49-F238E27FC236}">
                  <a16:creationId xmlns:a16="http://schemas.microsoft.com/office/drawing/2014/main" id="{8552FC5F-686A-4DD2-B7B4-95C982411BF4}"/>
                </a:ext>
              </a:extLst>
            </p:cNvPr>
            <p:cNvSpPr/>
            <p:nvPr/>
          </p:nvSpPr>
          <p:spPr>
            <a:xfrm>
              <a:off x="9451675" y="317301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星: 5 pt 276">
              <a:extLst>
                <a:ext uri="{FF2B5EF4-FFF2-40B4-BE49-F238E27FC236}">
                  <a16:creationId xmlns:a16="http://schemas.microsoft.com/office/drawing/2014/main" id="{8AED12C4-7040-43C1-80AE-956496C5CCED}"/>
                </a:ext>
              </a:extLst>
            </p:cNvPr>
            <p:cNvSpPr/>
            <p:nvPr/>
          </p:nvSpPr>
          <p:spPr>
            <a:xfrm>
              <a:off x="212786" y="344343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星: 5 pt 277">
              <a:extLst>
                <a:ext uri="{FF2B5EF4-FFF2-40B4-BE49-F238E27FC236}">
                  <a16:creationId xmlns:a16="http://schemas.microsoft.com/office/drawing/2014/main" id="{1173847F-BDC8-478F-82E1-4541BA9907CA}"/>
                </a:ext>
              </a:extLst>
            </p:cNvPr>
            <p:cNvSpPr/>
            <p:nvPr/>
          </p:nvSpPr>
          <p:spPr>
            <a:xfrm>
              <a:off x="9451675" y="344343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星: 5 pt 278">
              <a:extLst>
                <a:ext uri="{FF2B5EF4-FFF2-40B4-BE49-F238E27FC236}">
                  <a16:creationId xmlns:a16="http://schemas.microsoft.com/office/drawing/2014/main" id="{347D3627-4F2C-45DF-B969-2D70961BA51B}"/>
                </a:ext>
              </a:extLst>
            </p:cNvPr>
            <p:cNvSpPr/>
            <p:nvPr/>
          </p:nvSpPr>
          <p:spPr>
            <a:xfrm>
              <a:off x="212786" y="3713853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星: 5 pt 279">
              <a:extLst>
                <a:ext uri="{FF2B5EF4-FFF2-40B4-BE49-F238E27FC236}">
                  <a16:creationId xmlns:a16="http://schemas.microsoft.com/office/drawing/2014/main" id="{0EC68C9A-F2C6-4592-99AD-479B1500D9F0}"/>
                </a:ext>
              </a:extLst>
            </p:cNvPr>
            <p:cNvSpPr/>
            <p:nvPr/>
          </p:nvSpPr>
          <p:spPr>
            <a:xfrm>
              <a:off x="9451675" y="3713853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星: 5 pt 280">
              <a:extLst>
                <a:ext uri="{FF2B5EF4-FFF2-40B4-BE49-F238E27FC236}">
                  <a16:creationId xmlns:a16="http://schemas.microsoft.com/office/drawing/2014/main" id="{4F3C8874-604C-44E4-B5AC-7F6FDF2217C4}"/>
                </a:ext>
              </a:extLst>
            </p:cNvPr>
            <p:cNvSpPr/>
            <p:nvPr/>
          </p:nvSpPr>
          <p:spPr>
            <a:xfrm>
              <a:off x="212786" y="3984272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星: 5 pt 281">
              <a:extLst>
                <a:ext uri="{FF2B5EF4-FFF2-40B4-BE49-F238E27FC236}">
                  <a16:creationId xmlns:a16="http://schemas.microsoft.com/office/drawing/2014/main" id="{5465B658-094C-4F59-A3BA-63B765CDCB60}"/>
                </a:ext>
              </a:extLst>
            </p:cNvPr>
            <p:cNvSpPr/>
            <p:nvPr/>
          </p:nvSpPr>
          <p:spPr>
            <a:xfrm>
              <a:off x="9451675" y="3984272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星: 5 pt 282">
              <a:extLst>
                <a:ext uri="{FF2B5EF4-FFF2-40B4-BE49-F238E27FC236}">
                  <a16:creationId xmlns:a16="http://schemas.microsoft.com/office/drawing/2014/main" id="{4E0A634C-6E0C-4BFE-9A64-3014C0EFC377}"/>
                </a:ext>
              </a:extLst>
            </p:cNvPr>
            <p:cNvSpPr/>
            <p:nvPr/>
          </p:nvSpPr>
          <p:spPr>
            <a:xfrm>
              <a:off x="212786" y="425469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星: 5 pt 283">
              <a:extLst>
                <a:ext uri="{FF2B5EF4-FFF2-40B4-BE49-F238E27FC236}">
                  <a16:creationId xmlns:a16="http://schemas.microsoft.com/office/drawing/2014/main" id="{E25A2B75-6A80-4100-BE84-DBA13050EC9D}"/>
                </a:ext>
              </a:extLst>
            </p:cNvPr>
            <p:cNvSpPr/>
            <p:nvPr/>
          </p:nvSpPr>
          <p:spPr>
            <a:xfrm>
              <a:off x="9451675" y="4254691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星: 5 pt 284">
              <a:extLst>
                <a:ext uri="{FF2B5EF4-FFF2-40B4-BE49-F238E27FC236}">
                  <a16:creationId xmlns:a16="http://schemas.microsoft.com/office/drawing/2014/main" id="{BA5CB8C3-AAC1-4E04-A5E5-5CFC3BF2DABB}"/>
                </a:ext>
              </a:extLst>
            </p:cNvPr>
            <p:cNvSpPr/>
            <p:nvPr/>
          </p:nvSpPr>
          <p:spPr>
            <a:xfrm>
              <a:off x="212786" y="4525110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星: 5 pt 285">
              <a:extLst>
                <a:ext uri="{FF2B5EF4-FFF2-40B4-BE49-F238E27FC236}">
                  <a16:creationId xmlns:a16="http://schemas.microsoft.com/office/drawing/2014/main" id="{AF5CE0D7-4B3D-43D5-870E-6D0CE5CAD35C}"/>
                </a:ext>
              </a:extLst>
            </p:cNvPr>
            <p:cNvSpPr/>
            <p:nvPr/>
          </p:nvSpPr>
          <p:spPr>
            <a:xfrm>
              <a:off x="9451675" y="4525110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星: 5 pt 286">
              <a:extLst>
                <a:ext uri="{FF2B5EF4-FFF2-40B4-BE49-F238E27FC236}">
                  <a16:creationId xmlns:a16="http://schemas.microsoft.com/office/drawing/2014/main" id="{9501E868-CCA1-4BFE-9DBC-951A44A80C47}"/>
                </a:ext>
              </a:extLst>
            </p:cNvPr>
            <p:cNvSpPr/>
            <p:nvPr/>
          </p:nvSpPr>
          <p:spPr>
            <a:xfrm>
              <a:off x="212786" y="4795529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星: 5 pt 287">
              <a:extLst>
                <a:ext uri="{FF2B5EF4-FFF2-40B4-BE49-F238E27FC236}">
                  <a16:creationId xmlns:a16="http://schemas.microsoft.com/office/drawing/2014/main" id="{099FB75E-7568-47F7-B384-C0341926450A}"/>
                </a:ext>
              </a:extLst>
            </p:cNvPr>
            <p:cNvSpPr/>
            <p:nvPr/>
          </p:nvSpPr>
          <p:spPr>
            <a:xfrm>
              <a:off x="9451675" y="4795529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星: 5 pt 288">
              <a:extLst>
                <a:ext uri="{FF2B5EF4-FFF2-40B4-BE49-F238E27FC236}">
                  <a16:creationId xmlns:a16="http://schemas.microsoft.com/office/drawing/2014/main" id="{5BDB2137-200C-47AD-8AA8-EAE24EBB115A}"/>
                </a:ext>
              </a:extLst>
            </p:cNvPr>
            <p:cNvSpPr/>
            <p:nvPr/>
          </p:nvSpPr>
          <p:spPr>
            <a:xfrm>
              <a:off x="212786" y="5065948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星: 5 pt 289">
              <a:extLst>
                <a:ext uri="{FF2B5EF4-FFF2-40B4-BE49-F238E27FC236}">
                  <a16:creationId xmlns:a16="http://schemas.microsoft.com/office/drawing/2014/main" id="{F8D096FA-AC56-4758-864A-3C9FAEA1FC80}"/>
                </a:ext>
              </a:extLst>
            </p:cNvPr>
            <p:cNvSpPr/>
            <p:nvPr/>
          </p:nvSpPr>
          <p:spPr>
            <a:xfrm>
              <a:off x="9451675" y="5065948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星: 5 pt 290">
              <a:extLst>
                <a:ext uri="{FF2B5EF4-FFF2-40B4-BE49-F238E27FC236}">
                  <a16:creationId xmlns:a16="http://schemas.microsoft.com/office/drawing/2014/main" id="{505B9C24-B9E7-4EF8-96B9-80B675748773}"/>
                </a:ext>
              </a:extLst>
            </p:cNvPr>
            <p:cNvSpPr/>
            <p:nvPr/>
          </p:nvSpPr>
          <p:spPr>
            <a:xfrm>
              <a:off x="212786" y="5336367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星: 5 pt 291">
              <a:extLst>
                <a:ext uri="{FF2B5EF4-FFF2-40B4-BE49-F238E27FC236}">
                  <a16:creationId xmlns:a16="http://schemas.microsoft.com/office/drawing/2014/main" id="{74E872CD-CDC4-4788-9E4F-46F1BAC0E01E}"/>
                </a:ext>
              </a:extLst>
            </p:cNvPr>
            <p:cNvSpPr/>
            <p:nvPr/>
          </p:nvSpPr>
          <p:spPr>
            <a:xfrm>
              <a:off x="9451675" y="5336367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星: 5 pt 292">
              <a:extLst>
                <a:ext uri="{FF2B5EF4-FFF2-40B4-BE49-F238E27FC236}">
                  <a16:creationId xmlns:a16="http://schemas.microsoft.com/office/drawing/2014/main" id="{66F0080F-2F11-42B6-8C68-5429EB0BCF58}"/>
                </a:ext>
              </a:extLst>
            </p:cNvPr>
            <p:cNvSpPr/>
            <p:nvPr/>
          </p:nvSpPr>
          <p:spPr>
            <a:xfrm>
              <a:off x="212786" y="560678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星: 5 pt 293">
              <a:extLst>
                <a:ext uri="{FF2B5EF4-FFF2-40B4-BE49-F238E27FC236}">
                  <a16:creationId xmlns:a16="http://schemas.microsoft.com/office/drawing/2014/main" id="{82C7361F-7F03-4B42-B954-D786FCA31166}"/>
                </a:ext>
              </a:extLst>
            </p:cNvPr>
            <p:cNvSpPr/>
            <p:nvPr/>
          </p:nvSpPr>
          <p:spPr>
            <a:xfrm>
              <a:off x="9451675" y="5606786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星: 5 pt 294">
              <a:extLst>
                <a:ext uri="{FF2B5EF4-FFF2-40B4-BE49-F238E27FC236}">
                  <a16:creationId xmlns:a16="http://schemas.microsoft.com/office/drawing/2014/main" id="{065B5FED-58D4-4491-9E5E-5926613FDD9D}"/>
                </a:ext>
              </a:extLst>
            </p:cNvPr>
            <p:cNvSpPr/>
            <p:nvPr/>
          </p:nvSpPr>
          <p:spPr>
            <a:xfrm>
              <a:off x="212786" y="587720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星: 5 pt 295">
              <a:extLst>
                <a:ext uri="{FF2B5EF4-FFF2-40B4-BE49-F238E27FC236}">
                  <a16:creationId xmlns:a16="http://schemas.microsoft.com/office/drawing/2014/main" id="{5A1DE60F-AA84-409A-ADE2-84CC3E521D8C}"/>
                </a:ext>
              </a:extLst>
            </p:cNvPr>
            <p:cNvSpPr/>
            <p:nvPr/>
          </p:nvSpPr>
          <p:spPr>
            <a:xfrm>
              <a:off x="9451675" y="5877205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星: 5 pt 296">
              <a:extLst>
                <a:ext uri="{FF2B5EF4-FFF2-40B4-BE49-F238E27FC236}">
                  <a16:creationId xmlns:a16="http://schemas.microsoft.com/office/drawing/2014/main" id="{90D4B9CF-AEE0-4E15-AED2-3D093727383D}"/>
                </a:ext>
              </a:extLst>
            </p:cNvPr>
            <p:cNvSpPr/>
            <p:nvPr/>
          </p:nvSpPr>
          <p:spPr>
            <a:xfrm>
              <a:off x="212786" y="614762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星: 5 pt 297">
              <a:extLst>
                <a:ext uri="{FF2B5EF4-FFF2-40B4-BE49-F238E27FC236}">
                  <a16:creationId xmlns:a16="http://schemas.microsoft.com/office/drawing/2014/main" id="{A2AF59F7-0443-4034-8931-F2FEE45650E2}"/>
                </a:ext>
              </a:extLst>
            </p:cNvPr>
            <p:cNvSpPr/>
            <p:nvPr/>
          </p:nvSpPr>
          <p:spPr>
            <a:xfrm>
              <a:off x="9451675" y="6147624"/>
              <a:ext cx="241539" cy="241539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650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3FCCC30-3A8A-4617-9606-40E42C41D8CC}"/>
              </a:ext>
            </a:extLst>
          </p:cNvPr>
          <p:cNvGrpSpPr/>
          <p:nvPr/>
        </p:nvGrpSpPr>
        <p:grpSpPr>
          <a:xfrm>
            <a:off x="200025" y="150062"/>
            <a:ext cx="9469597" cy="6498388"/>
            <a:chOff x="200025" y="150062"/>
            <a:chExt cx="9469597" cy="6498388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BCBBE1C8-A02E-4988-B537-7DA059C0DDF0}"/>
                </a:ext>
              </a:extLst>
            </p:cNvPr>
            <p:cNvGrpSpPr/>
            <p:nvPr/>
          </p:nvGrpSpPr>
          <p:grpSpPr>
            <a:xfrm>
              <a:off x="200025" y="150062"/>
              <a:ext cx="9469597" cy="6498388"/>
              <a:chOff x="200025" y="150062"/>
              <a:chExt cx="9469597" cy="6498388"/>
            </a:xfrm>
          </p:grpSpPr>
          <p:sp>
            <p:nvSpPr>
              <p:cNvPr id="45" name="星: 5 pt 44">
                <a:extLst>
                  <a:ext uri="{FF2B5EF4-FFF2-40B4-BE49-F238E27FC236}">
                    <a16:creationId xmlns:a16="http://schemas.microsoft.com/office/drawing/2014/main" id="{0EF3E449-D00C-4F40-B717-496DC50A0720}"/>
                  </a:ext>
                </a:extLst>
              </p:cNvPr>
              <p:cNvSpPr/>
              <p:nvPr/>
            </p:nvSpPr>
            <p:spPr>
              <a:xfrm>
                <a:off x="200025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星: 5 pt 160">
                <a:extLst>
                  <a:ext uri="{FF2B5EF4-FFF2-40B4-BE49-F238E27FC236}">
                    <a16:creationId xmlns:a16="http://schemas.microsoft.com/office/drawing/2014/main" id="{E6C6F8A4-66A0-4C47-BDDB-8A57408CAA8D}"/>
                  </a:ext>
                </a:extLst>
              </p:cNvPr>
              <p:cNvSpPr/>
              <p:nvPr/>
            </p:nvSpPr>
            <p:spPr>
              <a:xfrm>
                <a:off x="930226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星: 5 pt 161">
                <a:extLst>
                  <a:ext uri="{FF2B5EF4-FFF2-40B4-BE49-F238E27FC236}">
                    <a16:creationId xmlns:a16="http://schemas.microsoft.com/office/drawing/2014/main" id="{C9903EFD-AC41-4F68-B869-FB385D358FE0}"/>
                  </a:ext>
                </a:extLst>
              </p:cNvPr>
              <p:cNvSpPr/>
              <p:nvPr/>
            </p:nvSpPr>
            <p:spPr>
              <a:xfrm>
                <a:off x="1660427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星: 5 pt 162">
                <a:extLst>
                  <a:ext uri="{FF2B5EF4-FFF2-40B4-BE49-F238E27FC236}">
                    <a16:creationId xmlns:a16="http://schemas.microsoft.com/office/drawing/2014/main" id="{26BFADFB-C40E-4E85-AFF9-6535942997F1}"/>
                  </a:ext>
                </a:extLst>
              </p:cNvPr>
              <p:cNvSpPr/>
              <p:nvPr/>
            </p:nvSpPr>
            <p:spPr>
              <a:xfrm>
                <a:off x="2390628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星: 5 pt 163">
                <a:extLst>
                  <a:ext uri="{FF2B5EF4-FFF2-40B4-BE49-F238E27FC236}">
                    <a16:creationId xmlns:a16="http://schemas.microsoft.com/office/drawing/2014/main" id="{D48EF7FE-B1AA-4A87-AFAD-71B5649047C3}"/>
                  </a:ext>
                </a:extLst>
              </p:cNvPr>
              <p:cNvSpPr/>
              <p:nvPr/>
            </p:nvSpPr>
            <p:spPr>
              <a:xfrm>
                <a:off x="3120829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星: 5 pt 164">
                <a:extLst>
                  <a:ext uri="{FF2B5EF4-FFF2-40B4-BE49-F238E27FC236}">
                    <a16:creationId xmlns:a16="http://schemas.microsoft.com/office/drawing/2014/main" id="{C92148DD-F566-44C4-8135-B1F607CB9794}"/>
                  </a:ext>
                </a:extLst>
              </p:cNvPr>
              <p:cNvSpPr/>
              <p:nvPr/>
            </p:nvSpPr>
            <p:spPr>
              <a:xfrm>
                <a:off x="3851030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星: 5 pt 165">
                <a:extLst>
                  <a:ext uri="{FF2B5EF4-FFF2-40B4-BE49-F238E27FC236}">
                    <a16:creationId xmlns:a16="http://schemas.microsoft.com/office/drawing/2014/main" id="{5EAA4C48-4C5C-4F97-8D1D-602E3CCCF37C}"/>
                  </a:ext>
                </a:extLst>
              </p:cNvPr>
              <p:cNvSpPr/>
              <p:nvPr/>
            </p:nvSpPr>
            <p:spPr>
              <a:xfrm>
                <a:off x="4581231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星: 5 pt 166">
                <a:extLst>
                  <a:ext uri="{FF2B5EF4-FFF2-40B4-BE49-F238E27FC236}">
                    <a16:creationId xmlns:a16="http://schemas.microsoft.com/office/drawing/2014/main" id="{A5852AC8-9D84-473D-A8F2-0B3EC15EC1BD}"/>
                  </a:ext>
                </a:extLst>
              </p:cNvPr>
              <p:cNvSpPr/>
              <p:nvPr/>
            </p:nvSpPr>
            <p:spPr>
              <a:xfrm>
                <a:off x="5311432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星: 5 pt 167">
                <a:extLst>
                  <a:ext uri="{FF2B5EF4-FFF2-40B4-BE49-F238E27FC236}">
                    <a16:creationId xmlns:a16="http://schemas.microsoft.com/office/drawing/2014/main" id="{CD07DF01-B029-4DC0-8BF7-C7FF347D2A1A}"/>
                  </a:ext>
                </a:extLst>
              </p:cNvPr>
              <p:cNvSpPr/>
              <p:nvPr/>
            </p:nvSpPr>
            <p:spPr>
              <a:xfrm>
                <a:off x="6041633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星: 5 pt 168">
                <a:extLst>
                  <a:ext uri="{FF2B5EF4-FFF2-40B4-BE49-F238E27FC236}">
                    <a16:creationId xmlns:a16="http://schemas.microsoft.com/office/drawing/2014/main" id="{7409AE53-51A8-4B8A-B991-2F6B2A2FF309}"/>
                  </a:ext>
                </a:extLst>
              </p:cNvPr>
              <p:cNvSpPr/>
              <p:nvPr/>
            </p:nvSpPr>
            <p:spPr>
              <a:xfrm>
                <a:off x="6771834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星: 5 pt 169">
                <a:extLst>
                  <a:ext uri="{FF2B5EF4-FFF2-40B4-BE49-F238E27FC236}">
                    <a16:creationId xmlns:a16="http://schemas.microsoft.com/office/drawing/2014/main" id="{59CABB01-CC64-4282-AE70-D7A3191792D4}"/>
                  </a:ext>
                </a:extLst>
              </p:cNvPr>
              <p:cNvSpPr/>
              <p:nvPr/>
            </p:nvSpPr>
            <p:spPr>
              <a:xfrm>
                <a:off x="7502035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星: 5 pt 170">
                <a:extLst>
                  <a:ext uri="{FF2B5EF4-FFF2-40B4-BE49-F238E27FC236}">
                    <a16:creationId xmlns:a16="http://schemas.microsoft.com/office/drawing/2014/main" id="{0976E926-5007-4291-B3DE-A5BCC8564DE7}"/>
                  </a:ext>
                </a:extLst>
              </p:cNvPr>
              <p:cNvSpPr/>
              <p:nvPr/>
            </p:nvSpPr>
            <p:spPr>
              <a:xfrm>
                <a:off x="8232236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星: 5 pt 209">
                <a:extLst>
                  <a:ext uri="{FF2B5EF4-FFF2-40B4-BE49-F238E27FC236}">
                    <a16:creationId xmlns:a16="http://schemas.microsoft.com/office/drawing/2014/main" id="{AD618B72-C6C3-4D50-9218-E09E254BF159}"/>
                  </a:ext>
                </a:extLst>
              </p:cNvPr>
              <p:cNvSpPr/>
              <p:nvPr/>
            </p:nvSpPr>
            <p:spPr>
              <a:xfrm>
                <a:off x="8962434" y="1500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星: 5 pt 210">
                <a:extLst>
                  <a:ext uri="{FF2B5EF4-FFF2-40B4-BE49-F238E27FC236}">
                    <a16:creationId xmlns:a16="http://schemas.microsoft.com/office/drawing/2014/main" id="{9AA6C49B-B555-4050-9ECA-CD8550611E8D}"/>
                  </a:ext>
                </a:extLst>
              </p:cNvPr>
              <p:cNvSpPr/>
              <p:nvPr/>
            </p:nvSpPr>
            <p:spPr>
              <a:xfrm>
                <a:off x="200025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星: 5 pt 211">
                <a:extLst>
                  <a:ext uri="{FF2B5EF4-FFF2-40B4-BE49-F238E27FC236}">
                    <a16:creationId xmlns:a16="http://schemas.microsoft.com/office/drawing/2014/main" id="{7EEAA418-58A3-40EA-8C6A-6084AE6FC57E}"/>
                  </a:ext>
                </a:extLst>
              </p:cNvPr>
              <p:cNvSpPr/>
              <p:nvPr/>
            </p:nvSpPr>
            <p:spPr>
              <a:xfrm>
                <a:off x="930226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星: 5 pt 212">
                <a:extLst>
                  <a:ext uri="{FF2B5EF4-FFF2-40B4-BE49-F238E27FC236}">
                    <a16:creationId xmlns:a16="http://schemas.microsoft.com/office/drawing/2014/main" id="{01E3BE56-4005-40DA-B872-5B99DC50ADFE}"/>
                  </a:ext>
                </a:extLst>
              </p:cNvPr>
              <p:cNvSpPr/>
              <p:nvPr/>
            </p:nvSpPr>
            <p:spPr>
              <a:xfrm>
                <a:off x="1660427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星: 5 pt 213">
                <a:extLst>
                  <a:ext uri="{FF2B5EF4-FFF2-40B4-BE49-F238E27FC236}">
                    <a16:creationId xmlns:a16="http://schemas.microsoft.com/office/drawing/2014/main" id="{C64472BA-BCB8-4212-9720-C95B0EED27BB}"/>
                  </a:ext>
                </a:extLst>
              </p:cNvPr>
              <p:cNvSpPr/>
              <p:nvPr/>
            </p:nvSpPr>
            <p:spPr>
              <a:xfrm>
                <a:off x="2390628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星: 5 pt 214">
                <a:extLst>
                  <a:ext uri="{FF2B5EF4-FFF2-40B4-BE49-F238E27FC236}">
                    <a16:creationId xmlns:a16="http://schemas.microsoft.com/office/drawing/2014/main" id="{6A64CBEE-B231-4F17-8770-741BBA2213E0}"/>
                  </a:ext>
                </a:extLst>
              </p:cNvPr>
              <p:cNvSpPr/>
              <p:nvPr/>
            </p:nvSpPr>
            <p:spPr>
              <a:xfrm>
                <a:off x="3120829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星: 5 pt 215">
                <a:extLst>
                  <a:ext uri="{FF2B5EF4-FFF2-40B4-BE49-F238E27FC236}">
                    <a16:creationId xmlns:a16="http://schemas.microsoft.com/office/drawing/2014/main" id="{5F48E36E-16E1-4F1B-BD11-AEA2A7B8AA4D}"/>
                  </a:ext>
                </a:extLst>
              </p:cNvPr>
              <p:cNvSpPr/>
              <p:nvPr/>
            </p:nvSpPr>
            <p:spPr>
              <a:xfrm>
                <a:off x="3851030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星: 5 pt 216">
                <a:extLst>
                  <a:ext uri="{FF2B5EF4-FFF2-40B4-BE49-F238E27FC236}">
                    <a16:creationId xmlns:a16="http://schemas.microsoft.com/office/drawing/2014/main" id="{C22A0D32-9FC6-40E3-B20C-018B7F8542EE}"/>
                  </a:ext>
                </a:extLst>
              </p:cNvPr>
              <p:cNvSpPr/>
              <p:nvPr/>
            </p:nvSpPr>
            <p:spPr>
              <a:xfrm>
                <a:off x="4581231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星: 5 pt 217">
                <a:extLst>
                  <a:ext uri="{FF2B5EF4-FFF2-40B4-BE49-F238E27FC236}">
                    <a16:creationId xmlns:a16="http://schemas.microsoft.com/office/drawing/2014/main" id="{608AE556-C12E-4896-853D-07E70E317599}"/>
                  </a:ext>
                </a:extLst>
              </p:cNvPr>
              <p:cNvSpPr/>
              <p:nvPr/>
            </p:nvSpPr>
            <p:spPr>
              <a:xfrm>
                <a:off x="5311432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星: 5 pt 218">
                <a:extLst>
                  <a:ext uri="{FF2B5EF4-FFF2-40B4-BE49-F238E27FC236}">
                    <a16:creationId xmlns:a16="http://schemas.microsoft.com/office/drawing/2014/main" id="{EFF22440-1137-4612-9B4F-8A5ECDA75C8B}"/>
                  </a:ext>
                </a:extLst>
              </p:cNvPr>
              <p:cNvSpPr/>
              <p:nvPr/>
            </p:nvSpPr>
            <p:spPr>
              <a:xfrm>
                <a:off x="6041633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星: 5 pt 219">
                <a:extLst>
                  <a:ext uri="{FF2B5EF4-FFF2-40B4-BE49-F238E27FC236}">
                    <a16:creationId xmlns:a16="http://schemas.microsoft.com/office/drawing/2014/main" id="{B7736414-2548-4346-99E7-21E485398EDA}"/>
                  </a:ext>
                </a:extLst>
              </p:cNvPr>
              <p:cNvSpPr/>
              <p:nvPr/>
            </p:nvSpPr>
            <p:spPr>
              <a:xfrm>
                <a:off x="6771834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星: 5 pt 220">
                <a:extLst>
                  <a:ext uri="{FF2B5EF4-FFF2-40B4-BE49-F238E27FC236}">
                    <a16:creationId xmlns:a16="http://schemas.microsoft.com/office/drawing/2014/main" id="{466F2B63-796C-4C98-8C24-7246E9CA55FC}"/>
                  </a:ext>
                </a:extLst>
              </p:cNvPr>
              <p:cNvSpPr/>
              <p:nvPr/>
            </p:nvSpPr>
            <p:spPr>
              <a:xfrm>
                <a:off x="7502035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星: 5 pt 221">
                <a:extLst>
                  <a:ext uri="{FF2B5EF4-FFF2-40B4-BE49-F238E27FC236}">
                    <a16:creationId xmlns:a16="http://schemas.microsoft.com/office/drawing/2014/main" id="{7F3E4E1B-2C2E-417C-9681-C56200D91446}"/>
                  </a:ext>
                </a:extLst>
              </p:cNvPr>
              <p:cNvSpPr/>
              <p:nvPr/>
            </p:nvSpPr>
            <p:spPr>
              <a:xfrm>
                <a:off x="8232236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星: 5 pt 222">
                <a:extLst>
                  <a:ext uri="{FF2B5EF4-FFF2-40B4-BE49-F238E27FC236}">
                    <a16:creationId xmlns:a16="http://schemas.microsoft.com/office/drawing/2014/main" id="{C41A6A48-2377-4518-AF6C-BFAC5925D607}"/>
                  </a:ext>
                </a:extLst>
              </p:cNvPr>
              <p:cNvSpPr/>
              <p:nvPr/>
            </p:nvSpPr>
            <p:spPr>
              <a:xfrm>
                <a:off x="8962434" y="594126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星: 5 pt 223">
                <a:extLst>
                  <a:ext uri="{FF2B5EF4-FFF2-40B4-BE49-F238E27FC236}">
                    <a16:creationId xmlns:a16="http://schemas.microsoft.com/office/drawing/2014/main" id="{9FFFEC30-9BF9-4A81-9E71-6C966C8CCBBF}"/>
                  </a:ext>
                </a:extLst>
              </p:cNvPr>
              <p:cNvSpPr/>
              <p:nvPr/>
            </p:nvSpPr>
            <p:spPr>
              <a:xfrm>
                <a:off x="200025" y="977376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星: 5 pt 224">
                <a:extLst>
                  <a:ext uri="{FF2B5EF4-FFF2-40B4-BE49-F238E27FC236}">
                    <a16:creationId xmlns:a16="http://schemas.microsoft.com/office/drawing/2014/main" id="{F70EA253-A60F-45B6-A61C-5F6A6F5CA0AB}"/>
                  </a:ext>
                </a:extLst>
              </p:cNvPr>
              <p:cNvSpPr/>
              <p:nvPr/>
            </p:nvSpPr>
            <p:spPr>
              <a:xfrm>
                <a:off x="8962434" y="977376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星: 5 pt 225">
                <a:extLst>
                  <a:ext uri="{FF2B5EF4-FFF2-40B4-BE49-F238E27FC236}">
                    <a16:creationId xmlns:a16="http://schemas.microsoft.com/office/drawing/2014/main" id="{9C2D8C61-F9FF-42B3-9DB1-37896A485D32}"/>
                  </a:ext>
                </a:extLst>
              </p:cNvPr>
              <p:cNvSpPr/>
              <p:nvPr/>
            </p:nvSpPr>
            <p:spPr>
              <a:xfrm>
                <a:off x="200025" y="1804690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星: 5 pt 226">
                <a:extLst>
                  <a:ext uri="{FF2B5EF4-FFF2-40B4-BE49-F238E27FC236}">
                    <a16:creationId xmlns:a16="http://schemas.microsoft.com/office/drawing/2014/main" id="{80DB6CAC-E764-4A04-8DB5-796FE45CAF3E}"/>
                  </a:ext>
                </a:extLst>
              </p:cNvPr>
              <p:cNvSpPr/>
              <p:nvPr/>
            </p:nvSpPr>
            <p:spPr>
              <a:xfrm>
                <a:off x="8962434" y="1804690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星: 5 pt 227">
                <a:extLst>
                  <a:ext uri="{FF2B5EF4-FFF2-40B4-BE49-F238E27FC236}">
                    <a16:creationId xmlns:a16="http://schemas.microsoft.com/office/drawing/2014/main" id="{C5023A42-3369-46F1-9747-06C828486ABA}"/>
                  </a:ext>
                </a:extLst>
              </p:cNvPr>
              <p:cNvSpPr/>
              <p:nvPr/>
            </p:nvSpPr>
            <p:spPr>
              <a:xfrm>
                <a:off x="200025" y="2632004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星: 5 pt 228">
                <a:extLst>
                  <a:ext uri="{FF2B5EF4-FFF2-40B4-BE49-F238E27FC236}">
                    <a16:creationId xmlns:a16="http://schemas.microsoft.com/office/drawing/2014/main" id="{9898731C-49C0-4726-B036-00853A01B7C9}"/>
                  </a:ext>
                </a:extLst>
              </p:cNvPr>
              <p:cNvSpPr/>
              <p:nvPr/>
            </p:nvSpPr>
            <p:spPr>
              <a:xfrm>
                <a:off x="8962434" y="2632004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星: 5 pt 229">
                <a:extLst>
                  <a:ext uri="{FF2B5EF4-FFF2-40B4-BE49-F238E27FC236}">
                    <a16:creationId xmlns:a16="http://schemas.microsoft.com/office/drawing/2014/main" id="{A7E00617-2168-440F-82EC-D8DF4B64951B}"/>
                  </a:ext>
                </a:extLst>
              </p:cNvPr>
              <p:cNvSpPr/>
              <p:nvPr/>
            </p:nvSpPr>
            <p:spPr>
              <a:xfrm>
                <a:off x="200025" y="3459318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星: 5 pt 230">
                <a:extLst>
                  <a:ext uri="{FF2B5EF4-FFF2-40B4-BE49-F238E27FC236}">
                    <a16:creationId xmlns:a16="http://schemas.microsoft.com/office/drawing/2014/main" id="{67D6F726-F69D-4C10-9830-B7AF3260C4B8}"/>
                  </a:ext>
                </a:extLst>
              </p:cNvPr>
              <p:cNvSpPr/>
              <p:nvPr/>
            </p:nvSpPr>
            <p:spPr>
              <a:xfrm>
                <a:off x="8962434" y="3459318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星: 5 pt 231">
                <a:extLst>
                  <a:ext uri="{FF2B5EF4-FFF2-40B4-BE49-F238E27FC236}">
                    <a16:creationId xmlns:a16="http://schemas.microsoft.com/office/drawing/2014/main" id="{A0CB3CE1-1B03-41CF-B32B-8DD5051EB0FA}"/>
                  </a:ext>
                </a:extLst>
              </p:cNvPr>
              <p:cNvSpPr/>
              <p:nvPr/>
            </p:nvSpPr>
            <p:spPr>
              <a:xfrm>
                <a:off x="200025" y="428663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星: 5 pt 232">
                <a:extLst>
                  <a:ext uri="{FF2B5EF4-FFF2-40B4-BE49-F238E27FC236}">
                    <a16:creationId xmlns:a16="http://schemas.microsoft.com/office/drawing/2014/main" id="{ED94A594-29C6-48A1-92C9-AEC560FA7C96}"/>
                  </a:ext>
                </a:extLst>
              </p:cNvPr>
              <p:cNvSpPr/>
              <p:nvPr/>
            </p:nvSpPr>
            <p:spPr>
              <a:xfrm>
                <a:off x="8962434" y="4286632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星: 5 pt 233">
                <a:extLst>
                  <a:ext uri="{FF2B5EF4-FFF2-40B4-BE49-F238E27FC236}">
                    <a16:creationId xmlns:a16="http://schemas.microsoft.com/office/drawing/2014/main" id="{99BA643B-2CD9-4ABC-A299-BDA8519119E7}"/>
                  </a:ext>
                </a:extLst>
              </p:cNvPr>
              <p:cNvSpPr/>
              <p:nvPr/>
            </p:nvSpPr>
            <p:spPr>
              <a:xfrm>
                <a:off x="200025" y="5113946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星: 5 pt 234">
                <a:extLst>
                  <a:ext uri="{FF2B5EF4-FFF2-40B4-BE49-F238E27FC236}">
                    <a16:creationId xmlns:a16="http://schemas.microsoft.com/office/drawing/2014/main" id="{DCBBF387-AF6B-467A-9CE3-E11B981BBA18}"/>
                  </a:ext>
                </a:extLst>
              </p:cNvPr>
              <p:cNvSpPr/>
              <p:nvPr/>
            </p:nvSpPr>
            <p:spPr>
              <a:xfrm>
                <a:off x="8962434" y="5113946"/>
                <a:ext cx="707188" cy="707188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2" name="星: 5 pt 81">
              <a:extLst>
                <a:ext uri="{FF2B5EF4-FFF2-40B4-BE49-F238E27FC236}">
                  <a16:creationId xmlns:a16="http://schemas.microsoft.com/office/drawing/2014/main" id="{D34EC2CB-B04D-40FC-A502-C97B674459A0}"/>
                </a:ext>
              </a:extLst>
            </p:cNvPr>
            <p:cNvSpPr/>
            <p:nvPr/>
          </p:nvSpPr>
          <p:spPr>
            <a:xfrm>
              <a:off x="466725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5 pt 82">
              <a:extLst>
                <a:ext uri="{FF2B5EF4-FFF2-40B4-BE49-F238E27FC236}">
                  <a16:creationId xmlns:a16="http://schemas.microsoft.com/office/drawing/2014/main" id="{A7F39AC1-16A6-4577-BF1F-2EFCD8E19E1D}"/>
                </a:ext>
              </a:extLst>
            </p:cNvPr>
            <p:cNvSpPr/>
            <p:nvPr/>
          </p:nvSpPr>
          <p:spPr>
            <a:xfrm>
              <a:off x="1196926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5 pt 83">
              <a:extLst>
                <a:ext uri="{FF2B5EF4-FFF2-40B4-BE49-F238E27FC236}">
                  <a16:creationId xmlns:a16="http://schemas.microsoft.com/office/drawing/2014/main" id="{6FFF6E53-9581-47FE-B2D9-3EC984EE04B3}"/>
                </a:ext>
              </a:extLst>
            </p:cNvPr>
            <p:cNvSpPr/>
            <p:nvPr/>
          </p:nvSpPr>
          <p:spPr>
            <a:xfrm>
              <a:off x="1927127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星: 5 pt 84">
              <a:extLst>
                <a:ext uri="{FF2B5EF4-FFF2-40B4-BE49-F238E27FC236}">
                  <a16:creationId xmlns:a16="http://schemas.microsoft.com/office/drawing/2014/main" id="{83F82925-8962-438C-8E69-5C66BCF04772}"/>
                </a:ext>
              </a:extLst>
            </p:cNvPr>
            <p:cNvSpPr/>
            <p:nvPr/>
          </p:nvSpPr>
          <p:spPr>
            <a:xfrm>
              <a:off x="2657328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星: 5 pt 85">
              <a:extLst>
                <a:ext uri="{FF2B5EF4-FFF2-40B4-BE49-F238E27FC236}">
                  <a16:creationId xmlns:a16="http://schemas.microsoft.com/office/drawing/2014/main" id="{FE340793-DE16-4BF4-9BDF-350B24AB5B71}"/>
                </a:ext>
              </a:extLst>
            </p:cNvPr>
            <p:cNvSpPr/>
            <p:nvPr/>
          </p:nvSpPr>
          <p:spPr>
            <a:xfrm>
              <a:off x="3387529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星: 5 pt 86">
              <a:extLst>
                <a:ext uri="{FF2B5EF4-FFF2-40B4-BE49-F238E27FC236}">
                  <a16:creationId xmlns:a16="http://schemas.microsoft.com/office/drawing/2014/main" id="{11741963-7C92-494D-BAB7-E301883DF661}"/>
                </a:ext>
              </a:extLst>
            </p:cNvPr>
            <p:cNvSpPr/>
            <p:nvPr/>
          </p:nvSpPr>
          <p:spPr>
            <a:xfrm>
              <a:off x="4117730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星: 5 pt 87">
              <a:extLst>
                <a:ext uri="{FF2B5EF4-FFF2-40B4-BE49-F238E27FC236}">
                  <a16:creationId xmlns:a16="http://schemas.microsoft.com/office/drawing/2014/main" id="{8A0DF164-3B93-49F0-8A53-2598E86100D8}"/>
                </a:ext>
              </a:extLst>
            </p:cNvPr>
            <p:cNvSpPr/>
            <p:nvPr/>
          </p:nvSpPr>
          <p:spPr>
            <a:xfrm>
              <a:off x="4847931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星: 5 pt 88">
              <a:extLst>
                <a:ext uri="{FF2B5EF4-FFF2-40B4-BE49-F238E27FC236}">
                  <a16:creationId xmlns:a16="http://schemas.microsoft.com/office/drawing/2014/main" id="{B00EE1C4-E270-4939-BB22-1754F5886638}"/>
                </a:ext>
              </a:extLst>
            </p:cNvPr>
            <p:cNvSpPr/>
            <p:nvPr/>
          </p:nvSpPr>
          <p:spPr>
            <a:xfrm>
              <a:off x="5578132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星: 5 pt 89">
              <a:extLst>
                <a:ext uri="{FF2B5EF4-FFF2-40B4-BE49-F238E27FC236}">
                  <a16:creationId xmlns:a16="http://schemas.microsoft.com/office/drawing/2014/main" id="{30A2BEFC-56C3-4FD5-AED7-FA55F978F422}"/>
                </a:ext>
              </a:extLst>
            </p:cNvPr>
            <p:cNvSpPr/>
            <p:nvPr/>
          </p:nvSpPr>
          <p:spPr>
            <a:xfrm>
              <a:off x="6308333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星: 5 pt 90">
              <a:extLst>
                <a:ext uri="{FF2B5EF4-FFF2-40B4-BE49-F238E27FC236}">
                  <a16:creationId xmlns:a16="http://schemas.microsoft.com/office/drawing/2014/main" id="{BB7B0745-6C8B-4FC2-BE3D-3F6811C7B62A}"/>
                </a:ext>
              </a:extLst>
            </p:cNvPr>
            <p:cNvSpPr/>
            <p:nvPr/>
          </p:nvSpPr>
          <p:spPr>
            <a:xfrm>
              <a:off x="7038534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5 pt 91">
              <a:extLst>
                <a:ext uri="{FF2B5EF4-FFF2-40B4-BE49-F238E27FC236}">
                  <a16:creationId xmlns:a16="http://schemas.microsoft.com/office/drawing/2014/main" id="{EB9CF05C-D331-4DB7-AF2E-2DA82602EACA}"/>
                </a:ext>
              </a:extLst>
            </p:cNvPr>
            <p:cNvSpPr/>
            <p:nvPr/>
          </p:nvSpPr>
          <p:spPr>
            <a:xfrm>
              <a:off x="7768735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星: 5 pt 92">
              <a:extLst>
                <a:ext uri="{FF2B5EF4-FFF2-40B4-BE49-F238E27FC236}">
                  <a16:creationId xmlns:a16="http://schemas.microsoft.com/office/drawing/2014/main" id="{B70671C6-7728-47AD-8286-92A7904BBF00}"/>
                </a:ext>
              </a:extLst>
            </p:cNvPr>
            <p:cNvSpPr/>
            <p:nvPr/>
          </p:nvSpPr>
          <p:spPr>
            <a:xfrm>
              <a:off x="8498936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星: 5 pt 93">
              <a:extLst>
                <a:ext uri="{FF2B5EF4-FFF2-40B4-BE49-F238E27FC236}">
                  <a16:creationId xmlns:a16="http://schemas.microsoft.com/office/drawing/2014/main" id="{924A3956-D52F-449D-BBC4-B26BF6C62F84}"/>
                </a:ext>
              </a:extLst>
            </p:cNvPr>
            <p:cNvSpPr/>
            <p:nvPr/>
          </p:nvSpPr>
          <p:spPr>
            <a:xfrm>
              <a:off x="9229134" y="3881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5 pt 94">
              <a:extLst>
                <a:ext uri="{FF2B5EF4-FFF2-40B4-BE49-F238E27FC236}">
                  <a16:creationId xmlns:a16="http://schemas.microsoft.com/office/drawing/2014/main" id="{A928D3CF-FBA4-4814-A3A0-0E2450316AAD}"/>
                </a:ext>
              </a:extLst>
            </p:cNvPr>
            <p:cNvSpPr/>
            <p:nvPr/>
          </p:nvSpPr>
          <p:spPr>
            <a:xfrm>
              <a:off x="466725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5 pt 95">
              <a:extLst>
                <a:ext uri="{FF2B5EF4-FFF2-40B4-BE49-F238E27FC236}">
                  <a16:creationId xmlns:a16="http://schemas.microsoft.com/office/drawing/2014/main" id="{43C4A23D-6B63-446D-BE78-5BD0881AAF07}"/>
                </a:ext>
              </a:extLst>
            </p:cNvPr>
            <p:cNvSpPr/>
            <p:nvPr/>
          </p:nvSpPr>
          <p:spPr>
            <a:xfrm>
              <a:off x="1196926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星: 5 pt 96">
              <a:extLst>
                <a:ext uri="{FF2B5EF4-FFF2-40B4-BE49-F238E27FC236}">
                  <a16:creationId xmlns:a16="http://schemas.microsoft.com/office/drawing/2014/main" id="{DB2A6DA6-C1A0-4F12-8D47-FE7AE6AA0046}"/>
                </a:ext>
              </a:extLst>
            </p:cNvPr>
            <p:cNvSpPr/>
            <p:nvPr/>
          </p:nvSpPr>
          <p:spPr>
            <a:xfrm>
              <a:off x="1927127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星: 5 pt 97">
              <a:extLst>
                <a:ext uri="{FF2B5EF4-FFF2-40B4-BE49-F238E27FC236}">
                  <a16:creationId xmlns:a16="http://schemas.microsoft.com/office/drawing/2014/main" id="{C7DC8840-8DF1-4F5B-882B-F1C1E9B0585D}"/>
                </a:ext>
              </a:extLst>
            </p:cNvPr>
            <p:cNvSpPr/>
            <p:nvPr/>
          </p:nvSpPr>
          <p:spPr>
            <a:xfrm>
              <a:off x="2657328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星: 5 pt 98">
              <a:extLst>
                <a:ext uri="{FF2B5EF4-FFF2-40B4-BE49-F238E27FC236}">
                  <a16:creationId xmlns:a16="http://schemas.microsoft.com/office/drawing/2014/main" id="{524C2CE7-0E48-42A5-8392-3108998991F2}"/>
                </a:ext>
              </a:extLst>
            </p:cNvPr>
            <p:cNvSpPr/>
            <p:nvPr/>
          </p:nvSpPr>
          <p:spPr>
            <a:xfrm>
              <a:off x="3387529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星: 5 pt 99">
              <a:extLst>
                <a:ext uri="{FF2B5EF4-FFF2-40B4-BE49-F238E27FC236}">
                  <a16:creationId xmlns:a16="http://schemas.microsoft.com/office/drawing/2014/main" id="{FDB426D4-EBDB-4093-8296-0D274C3BDAD4}"/>
                </a:ext>
              </a:extLst>
            </p:cNvPr>
            <p:cNvSpPr/>
            <p:nvPr/>
          </p:nvSpPr>
          <p:spPr>
            <a:xfrm>
              <a:off x="4117730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星: 5 pt 100">
              <a:extLst>
                <a:ext uri="{FF2B5EF4-FFF2-40B4-BE49-F238E27FC236}">
                  <a16:creationId xmlns:a16="http://schemas.microsoft.com/office/drawing/2014/main" id="{77B00B06-6060-490E-9E6E-AADA68E5D509}"/>
                </a:ext>
              </a:extLst>
            </p:cNvPr>
            <p:cNvSpPr/>
            <p:nvPr/>
          </p:nvSpPr>
          <p:spPr>
            <a:xfrm>
              <a:off x="4847931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: 5 pt 101">
              <a:extLst>
                <a:ext uri="{FF2B5EF4-FFF2-40B4-BE49-F238E27FC236}">
                  <a16:creationId xmlns:a16="http://schemas.microsoft.com/office/drawing/2014/main" id="{98E678BC-BBC9-4760-9FCB-ECD46C9AB4DA}"/>
                </a:ext>
              </a:extLst>
            </p:cNvPr>
            <p:cNvSpPr/>
            <p:nvPr/>
          </p:nvSpPr>
          <p:spPr>
            <a:xfrm>
              <a:off x="5578132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星: 5 pt 102">
              <a:extLst>
                <a:ext uri="{FF2B5EF4-FFF2-40B4-BE49-F238E27FC236}">
                  <a16:creationId xmlns:a16="http://schemas.microsoft.com/office/drawing/2014/main" id="{5613F3D0-11CA-4368-92E1-B250ABD02219}"/>
                </a:ext>
              </a:extLst>
            </p:cNvPr>
            <p:cNvSpPr/>
            <p:nvPr/>
          </p:nvSpPr>
          <p:spPr>
            <a:xfrm>
              <a:off x="6308333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星: 5 pt 103">
              <a:extLst>
                <a:ext uri="{FF2B5EF4-FFF2-40B4-BE49-F238E27FC236}">
                  <a16:creationId xmlns:a16="http://schemas.microsoft.com/office/drawing/2014/main" id="{F86A16F7-C08A-46AD-A652-53D30C59027E}"/>
                </a:ext>
              </a:extLst>
            </p:cNvPr>
            <p:cNvSpPr/>
            <p:nvPr/>
          </p:nvSpPr>
          <p:spPr>
            <a:xfrm>
              <a:off x="7038534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星: 5 pt 104">
              <a:extLst>
                <a:ext uri="{FF2B5EF4-FFF2-40B4-BE49-F238E27FC236}">
                  <a16:creationId xmlns:a16="http://schemas.microsoft.com/office/drawing/2014/main" id="{0349EB4A-8C6A-47AC-BC4B-57A8D34D11CC}"/>
                </a:ext>
              </a:extLst>
            </p:cNvPr>
            <p:cNvSpPr/>
            <p:nvPr/>
          </p:nvSpPr>
          <p:spPr>
            <a:xfrm>
              <a:off x="7768735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星: 5 pt 105">
              <a:extLst>
                <a:ext uri="{FF2B5EF4-FFF2-40B4-BE49-F238E27FC236}">
                  <a16:creationId xmlns:a16="http://schemas.microsoft.com/office/drawing/2014/main" id="{FAEAA4C6-F618-4F45-8886-C98E359E1049}"/>
                </a:ext>
              </a:extLst>
            </p:cNvPr>
            <p:cNvSpPr/>
            <p:nvPr/>
          </p:nvSpPr>
          <p:spPr>
            <a:xfrm>
              <a:off x="8498936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星: 5 pt 106">
              <a:extLst>
                <a:ext uri="{FF2B5EF4-FFF2-40B4-BE49-F238E27FC236}">
                  <a16:creationId xmlns:a16="http://schemas.microsoft.com/office/drawing/2014/main" id="{FD223703-2B6A-4A7D-95D3-2B636987741D}"/>
                </a:ext>
              </a:extLst>
            </p:cNvPr>
            <p:cNvSpPr/>
            <p:nvPr/>
          </p:nvSpPr>
          <p:spPr>
            <a:xfrm>
              <a:off x="9229134" y="617938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星: 5 pt 107">
              <a:extLst>
                <a:ext uri="{FF2B5EF4-FFF2-40B4-BE49-F238E27FC236}">
                  <a16:creationId xmlns:a16="http://schemas.microsoft.com/office/drawing/2014/main" id="{E70646B0-5B93-4D08-A2B4-01B467C74DCD}"/>
                </a:ext>
              </a:extLst>
            </p:cNvPr>
            <p:cNvSpPr/>
            <p:nvPr/>
          </p:nvSpPr>
          <p:spPr>
            <a:xfrm>
              <a:off x="466725" y="1215501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星: 5 pt 108">
              <a:extLst>
                <a:ext uri="{FF2B5EF4-FFF2-40B4-BE49-F238E27FC236}">
                  <a16:creationId xmlns:a16="http://schemas.microsoft.com/office/drawing/2014/main" id="{4D6D9FCB-BDA9-4713-B3F4-763B88529AE5}"/>
                </a:ext>
              </a:extLst>
            </p:cNvPr>
            <p:cNvSpPr/>
            <p:nvPr/>
          </p:nvSpPr>
          <p:spPr>
            <a:xfrm>
              <a:off x="9229134" y="1215501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星: 5 pt 109">
              <a:extLst>
                <a:ext uri="{FF2B5EF4-FFF2-40B4-BE49-F238E27FC236}">
                  <a16:creationId xmlns:a16="http://schemas.microsoft.com/office/drawing/2014/main" id="{EE1C0169-8B7F-438A-A509-767800C25975}"/>
                </a:ext>
              </a:extLst>
            </p:cNvPr>
            <p:cNvSpPr/>
            <p:nvPr/>
          </p:nvSpPr>
          <p:spPr>
            <a:xfrm>
              <a:off x="466725" y="2042815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星: 5 pt 110">
              <a:extLst>
                <a:ext uri="{FF2B5EF4-FFF2-40B4-BE49-F238E27FC236}">
                  <a16:creationId xmlns:a16="http://schemas.microsoft.com/office/drawing/2014/main" id="{410C4304-DA1D-4A9F-97B8-AB5494C7CFCF}"/>
                </a:ext>
              </a:extLst>
            </p:cNvPr>
            <p:cNvSpPr/>
            <p:nvPr/>
          </p:nvSpPr>
          <p:spPr>
            <a:xfrm>
              <a:off x="9229134" y="2042815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星: 5 pt 111">
              <a:extLst>
                <a:ext uri="{FF2B5EF4-FFF2-40B4-BE49-F238E27FC236}">
                  <a16:creationId xmlns:a16="http://schemas.microsoft.com/office/drawing/2014/main" id="{2016A53B-4D69-4340-9285-EC25F37E1610}"/>
                </a:ext>
              </a:extLst>
            </p:cNvPr>
            <p:cNvSpPr/>
            <p:nvPr/>
          </p:nvSpPr>
          <p:spPr>
            <a:xfrm>
              <a:off x="466725" y="2870129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星: 5 pt 112">
              <a:extLst>
                <a:ext uri="{FF2B5EF4-FFF2-40B4-BE49-F238E27FC236}">
                  <a16:creationId xmlns:a16="http://schemas.microsoft.com/office/drawing/2014/main" id="{CEC77484-17C4-4C6F-B684-1646BA7C146B}"/>
                </a:ext>
              </a:extLst>
            </p:cNvPr>
            <p:cNvSpPr/>
            <p:nvPr/>
          </p:nvSpPr>
          <p:spPr>
            <a:xfrm>
              <a:off x="9229134" y="2870129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星: 5 pt 113">
              <a:extLst>
                <a:ext uri="{FF2B5EF4-FFF2-40B4-BE49-F238E27FC236}">
                  <a16:creationId xmlns:a16="http://schemas.microsoft.com/office/drawing/2014/main" id="{E6178BC9-8C8C-400F-B565-21C24789C41E}"/>
                </a:ext>
              </a:extLst>
            </p:cNvPr>
            <p:cNvSpPr/>
            <p:nvPr/>
          </p:nvSpPr>
          <p:spPr>
            <a:xfrm>
              <a:off x="466725" y="3697443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星: 5 pt 114">
              <a:extLst>
                <a:ext uri="{FF2B5EF4-FFF2-40B4-BE49-F238E27FC236}">
                  <a16:creationId xmlns:a16="http://schemas.microsoft.com/office/drawing/2014/main" id="{0F58C0A5-EECB-455D-B91E-270750706CDF}"/>
                </a:ext>
              </a:extLst>
            </p:cNvPr>
            <p:cNvSpPr/>
            <p:nvPr/>
          </p:nvSpPr>
          <p:spPr>
            <a:xfrm>
              <a:off x="9229134" y="3697443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星: 5 pt 115">
              <a:extLst>
                <a:ext uri="{FF2B5EF4-FFF2-40B4-BE49-F238E27FC236}">
                  <a16:creationId xmlns:a16="http://schemas.microsoft.com/office/drawing/2014/main" id="{922975F0-5984-4F7B-BF18-2A103E4B51EE}"/>
                </a:ext>
              </a:extLst>
            </p:cNvPr>
            <p:cNvSpPr/>
            <p:nvPr/>
          </p:nvSpPr>
          <p:spPr>
            <a:xfrm>
              <a:off x="466725" y="452475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星: 5 pt 116">
              <a:extLst>
                <a:ext uri="{FF2B5EF4-FFF2-40B4-BE49-F238E27FC236}">
                  <a16:creationId xmlns:a16="http://schemas.microsoft.com/office/drawing/2014/main" id="{AAA3E87B-EA64-461A-AC2B-A844B386201B}"/>
                </a:ext>
              </a:extLst>
            </p:cNvPr>
            <p:cNvSpPr/>
            <p:nvPr/>
          </p:nvSpPr>
          <p:spPr>
            <a:xfrm>
              <a:off x="9229134" y="4524757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星: 5 pt 117">
              <a:extLst>
                <a:ext uri="{FF2B5EF4-FFF2-40B4-BE49-F238E27FC236}">
                  <a16:creationId xmlns:a16="http://schemas.microsoft.com/office/drawing/2014/main" id="{8ECDA2FA-F66A-42A5-9C26-5CC9344B3C43}"/>
                </a:ext>
              </a:extLst>
            </p:cNvPr>
            <p:cNvSpPr/>
            <p:nvPr/>
          </p:nvSpPr>
          <p:spPr>
            <a:xfrm>
              <a:off x="466725" y="5352071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星: 5 pt 118">
              <a:extLst>
                <a:ext uri="{FF2B5EF4-FFF2-40B4-BE49-F238E27FC236}">
                  <a16:creationId xmlns:a16="http://schemas.microsoft.com/office/drawing/2014/main" id="{BC3869CA-F229-47B9-AEB0-E300E21C7805}"/>
                </a:ext>
              </a:extLst>
            </p:cNvPr>
            <p:cNvSpPr/>
            <p:nvPr/>
          </p:nvSpPr>
          <p:spPr>
            <a:xfrm>
              <a:off x="9229134" y="5352071"/>
              <a:ext cx="440487" cy="440487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7207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CDC2801-7A0D-4B3C-897C-250169D25930}"/>
              </a:ext>
            </a:extLst>
          </p:cNvPr>
          <p:cNvGrpSpPr/>
          <p:nvPr/>
        </p:nvGrpSpPr>
        <p:grpSpPr>
          <a:xfrm>
            <a:off x="207036" y="172527"/>
            <a:ext cx="9467779" cy="6504317"/>
            <a:chOff x="241540" y="172527"/>
            <a:chExt cx="9467779" cy="6504317"/>
          </a:xfrm>
        </p:grpSpPr>
        <p:sp>
          <p:nvSpPr>
            <p:cNvPr id="56" name="星: 5 pt 55">
              <a:extLst>
                <a:ext uri="{FF2B5EF4-FFF2-40B4-BE49-F238E27FC236}">
                  <a16:creationId xmlns:a16="http://schemas.microsoft.com/office/drawing/2014/main" id="{35B76C37-B0E1-48D3-AF90-FB5237DB3F00}"/>
                </a:ext>
              </a:extLst>
            </p:cNvPr>
            <p:cNvSpPr/>
            <p:nvPr/>
          </p:nvSpPr>
          <p:spPr>
            <a:xfrm>
              <a:off x="241540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星: 5 pt 56">
              <a:extLst>
                <a:ext uri="{FF2B5EF4-FFF2-40B4-BE49-F238E27FC236}">
                  <a16:creationId xmlns:a16="http://schemas.microsoft.com/office/drawing/2014/main" id="{0A22BD3F-8144-4C9D-A48B-18D69E9B281A}"/>
                </a:ext>
              </a:extLst>
            </p:cNvPr>
            <p:cNvSpPr/>
            <p:nvPr/>
          </p:nvSpPr>
          <p:spPr>
            <a:xfrm>
              <a:off x="838488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星: 5 pt 57">
              <a:extLst>
                <a:ext uri="{FF2B5EF4-FFF2-40B4-BE49-F238E27FC236}">
                  <a16:creationId xmlns:a16="http://schemas.microsoft.com/office/drawing/2014/main" id="{C5F114D6-498D-46C9-A290-7CF44F579319}"/>
                </a:ext>
              </a:extLst>
            </p:cNvPr>
            <p:cNvSpPr/>
            <p:nvPr/>
          </p:nvSpPr>
          <p:spPr>
            <a:xfrm>
              <a:off x="1435436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星: 5 pt 58">
              <a:extLst>
                <a:ext uri="{FF2B5EF4-FFF2-40B4-BE49-F238E27FC236}">
                  <a16:creationId xmlns:a16="http://schemas.microsoft.com/office/drawing/2014/main" id="{D9477C8B-58E8-427A-8D1B-604B60665BA7}"/>
                </a:ext>
              </a:extLst>
            </p:cNvPr>
            <p:cNvSpPr/>
            <p:nvPr/>
          </p:nvSpPr>
          <p:spPr>
            <a:xfrm>
              <a:off x="2032384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星: 5 pt 59">
              <a:extLst>
                <a:ext uri="{FF2B5EF4-FFF2-40B4-BE49-F238E27FC236}">
                  <a16:creationId xmlns:a16="http://schemas.microsoft.com/office/drawing/2014/main" id="{7A854AFA-D338-4960-9A89-05F247F45043}"/>
                </a:ext>
              </a:extLst>
            </p:cNvPr>
            <p:cNvSpPr/>
            <p:nvPr/>
          </p:nvSpPr>
          <p:spPr>
            <a:xfrm>
              <a:off x="2629332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星: 5 pt 60">
              <a:extLst>
                <a:ext uri="{FF2B5EF4-FFF2-40B4-BE49-F238E27FC236}">
                  <a16:creationId xmlns:a16="http://schemas.microsoft.com/office/drawing/2014/main" id="{91CEA28E-7337-4DB9-AD1A-9E01E27A0924}"/>
                </a:ext>
              </a:extLst>
            </p:cNvPr>
            <p:cNvSpPr/>
            <p:nvPr/>
          </p:nvSpPr>
          <p:spPr>
            <a:xfrm>
              <a:off x="3226280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星: 5 pt 61">
              <a:extLst>
                <a:ext uri="{FF2B5EF4-FFF2-40B4-BE49-F238E27FC236}">
                  <a16:creationId xmlns:a16="http://schemas.microsoft.com/office/drawing/2014/main" id="{AE95B6D3-BACA-445E-B57D-7841D17C8FBE}"/>
                </a:ext>
              </a:extLst>
            </p:cNvPr>
            <p:cNvSpPr/>
            <p:nvPr/>
          </p:nvSpPr>
          <p:spPr>
            <a:xfrm>
              <a:off x="3823228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星: 5 pt 62">
              <a:extLst>
                <a:ext uri="{FF2B5EF4-FFF2-40B4-BE49-F238E27FC236}">
                  <a16:creationId xmlns:a16="http://schemas.microsoft.com/office/drawing/2014/main" id="{92CF8646-8386-492C-823D-250042C08B2B}"/>
                </a:ext>
              </a:extLst>
            </p:cNvPr>
            <p:cNvSpPr/>
            <p:nvPr/>
          </p:nvSpPr>
          <p:spPr>
            <a:xfrm>
              <a:off x="4420176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星: 5 pt 63">
              <a:extLst>
                <a:ext uri="{FF2B5EF4-FFF2-40B4-BE49-F238E27FC236}">
                  <a16:creationId xmlns:a16="http://schemas.microsoft.com/office/drawing/2014/main" id="{40C7A8BE-2B4B-4587-8169-57B2F75A39C5}"/>
                </a:ext>
              </a:extLst>
            </p:cNvPr>
            <p:cNvSpPr/>
            <p:nvPr/>
          </p:nvSpPr>
          <p:spPr>
            <a:xfrm>
              <a:off x="5017124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星: 5 pt 64">
              <a:extLst>
                <a:ext uri="{FF2B5EF4-FFF2-40B4-BE49-F238E27FC236}">
                  <a16:creationId xmlns:a16="http://schemas.microsoft.com/office/drawing/2014/main" id="{18E3C41C-95D2-4DA3-8548-C34F8929694E}"/>
                </a:ext>
              </a:extLst>
            </p:cNvPr>
            <p:cNvSpPr/>
            <p:nvPr/>
          </p:nvSpPr>
          <p:spPr>
            <a:xfrm>
              <a:off x="5614072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5 pt 65">
              <a:extLst>
                <a:ext uri="{FF2B5EF4-FFF2-40B4-BE49-F238E27FC236}">
                  <a16:creationId xmlns:a16="http://schemas.microsoft.com/office/drawing/2014/main" id="{E45DE518-0D63-43C7-A2DB-EA8D73DADE5E}"/>
                </a:ext>
              </a:extLst>
            </p:cNvPr>
            <p:cNvSpPr/>
            <p:nvPr/>
          </p:nvSpPr>
          <p:spPr>
            <a:xfrm>
              <a:off x="6211020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星: 5 pt 66">
              <a:extLst>
                <a:ext uri="{FF2B5EF4-FFF2-40B4-BE49-F238E27FC236}">
                  <a16:creationId xmlns:a16="http://schemas.microsoft.com/office/drawing/2014/main" id="{08E162E1-22A1-4FB0-83FE-504895D389B7}"/>
                </a:ext>
              </a:extLst>
            </p:cNvPr>
            <p:cNvSpPr/>
            <p:nvPr/>
          </p:nvSpPr>
          <p:spPr>
            <a:xfrm>
              <a:off x="6807968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星: 5 pt 67">
              <a:extLst>
                <a:ext uri="{FF2B5EF4-FFF2-40B4-BE49-F238E27FC236}">
                  <a16:creationId xmlns:a16="http://schemas.microsoft.com/office/drawing/2014/main" id="{54C3D742-778F-4375-A10A-D028718BB860}"/>
                </a:ext>
              </a:extLst>
            </p:cNvPr>
            <p:cNvSpPr/>
            <p:nvPr/>
          </p:nvSpPr>
          <p:spPr>
            <a:xfrm>
              <a:off x="7404916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星: 5 pt 68">
              <a:extLst>
                <a:ext uri="{FF2B5EF4-FFF2-40B4-BE49-F238E27FC236}">
                  <a16:creationId xmlns:a16="http://schemas.microsoft.com/office/drawing/2014/main" id="{85417292-9527-4AC4-BB49-AE2019AD4A4D}"/>
                </a:ext>
              </a:extLst>
            </p:cNvPr>
            <p:cNvSpPr/>
            <p:nvPr/>
          </p:nvSpPr>
          <p:spPr>
            <a:xfrm>
              <a:off x="8001864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星: 5 pt 69">
              <a:extLst>
                <a:ext uri="{FF2B5EF4-FFF2-40B4-BE49-F238E27FC236}">
                  <a16:creationId xmlns:a16="http://schemas.microsoft.com/office/drawing/2014/main" id="{AE15BA14-8F1F-41E6-B234-949E3FD45D17}"/>
                </a:ext>
              </a:extLst>
            </p:cNvPr>
            <p:cNvSpPr/>
            <p:nvPr/>
          </p:nvSpPr>
          <p:spPr>
            <a:xfrm>
              <a:off x="8598812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星: 5 pt 70">
              <a:extLst>
                <a:ext uri="{FF2B5EF4-FFF2-40B4-BE49-F238E27FC236}">
                  <a16:creationId xmlns:a16="http://schemas.microsoft.com/office/drawing/2014/main" id="{71C1DF64-9072-44EC-958E-72600D495564}"/>
                </a:ext>
              </a:extLst>
            </p:cNvPr>
            <p:cNvSpPr/>
            <p:nvPr/>
          </p:nvSpPr>
          <p:spPr>
            <a:xfrm>
              <a:off x="9195758" y="17252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星: 5 pt 71">
              <a:extLst>
                <a:ext uri="{FF2B5EF4-FFF2-40B4-BE49-F238E27FC236}">
                  <a16:creationId xmlns:a16="http://schemas.microsoft.com/office/drawing/2014/main" id="{07DE52A2-0418-4C8A-9260-DC3F7352E8F5}"/>
                </a:ext>
              </a:extLst>
            </p:cNvPr>
            <p:cNvSpPr/>
            <p:nvPr/>
          </p:nvSpPr>
          <p:spPr>
            <a:xfrm>
              <a:off x="241540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星: 5 pt 72">
              <a:extLst>
                <a:ext uri="{FF2B5EF4-FFF2-40B4-BE49-F238E27FC236}">
                  <a16:creationId xmlns:a16="http://schemas.microsoft.com/office/drawing/2014/main" id="{C95F4981-A40E-46DD-B744-B81D5A4ACD30}"/>
                </a:ext>
              </a:extLst>
            </p:cNvPr>
            <p:cNvSpPr/>
            <p:nvPr/>
          </p:nvSpPr>
          <p:spPr>
            <a:xfrm>
              <a:off x="838488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星: 5 pt 73">
              <a:extLst>
                <a:ext uri="{FF2B5EF4-FFF2-40B4-BE49-F238E27FC236}">
                  <a16:creationId xmlns:a16="http://schemas.microsoft.com/office/drawing/2014/main" id="{BE8EDC7C-AED1-4A1E-B79A-EE05F3D2CBB8}"/>
                </a:ext>
              </a:extLst>
            </p:cNvPr>
            <p:cNvSpPr/>
            <p:nvPr/>
          </p:nvSpPr>
          <p:spPr>
            <a:xfrm>
              <a:off x="1435436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星: 5 pt 74">
              <a:extLst>
                <a:ext uri="{FF2B5EF4-FFF2-40B4-BE49-F238E27FC236}">
                  <a16:creationId xmlns:a16="http://schemas.microsoft.com/office/drawing/2014/main" id="{9ECCC78D-81CE-4D54-91B6-C41156E8FC3D}"/>
                </a:ext>
              </a:extLst>
            </p:cNvPr>
            <p:cNvSpPr/>
            <p:nvPr/>
          </p:nvSpPr>
          <p:spPr>
            <a:xfrm>
              <a:off x="2032384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星: 5 pt 75">
              <a:extLst>
                <a:ext uri="{FF2B5EF4-FFF2-40B4-BE49-F238E27FC236}">
                  <a16:creationId xmlns:a16="http://schemas.microsoft.com/office/drawing/2014/main" id="{6F328236-DAC7-4654-A749-863053EFBA9E}"/>
                </a:ext>
              </a:extLst>
            </p:cNvPr>
            <p:cNvSpPr/>
            <p:nvPr/>
          </p:nvSpPr>
          <p:spPr>
            <a:xfrm>
              <a:off x="2629332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星: 5 pt 76">
              <a:extLst>
                <a:ext uri="{FF2B5EF4-FFF2-40B4-BE49-F238E27FC236}">
                  <a16:creationId xmlns:a16="http://schemas.microsoft.com/office/drawing/2014/main" id="{570DC6D6-F41F-4690-A917-ED56E5113E9E}"/>
                </a:ext>
              </a:extLst>
            </p:cNvPr>
            <p:cNvSpPr/>
            <p:nvPr/>
          </p:nvSpPr>
          <p:spPr>
            <a:xfrm>
              <a:off x="3226280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星: 5 pt 77">
              <a:extLst>
                <a:ext uri="{FF2B5EF4-FFF2-40B4-BE49-F238E27FC236}">
                  <a16:creationId xmlns:a16="http://schemas.microsoft.com/office/drawing/2014/main" id="{31285322-6DFB-43EB-AF62-DB65570CE811}"/>
                </a:ext>
              </a:extLst>
            </p:cNvPr>
            <p:cNvSpPr/>
            <p:nvPr/>
          </p:nvSpPr>
          <p:spPr>
            <a:xfrm>
              <a:off x="3823228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星: 5 pt 78">
              <a:extLst>
                <a:ext uri="{FF2B5EF4-FFF2-40B4-BE49-F238E27FC236}">
                  <a16:creationId xmlns:a16="http://schemas.microsoft.com/office/drawing/2014/main" id="{3D31C361-11FB-4B00-B723-792574BF09AC}"/>
                </a:ext>
              </a:extLst>
            </p:cNvPr>
            <p:cNvSpPr/>
            <p:nvPr/>
          </p:nvSpPr>
          <p:spPr>
            <a:xfrm>
              <a:off x="4420176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星: 5 pt 79">
              <a:extLst>
                <a:ext uri="{FF2B5EF4-FFF2-40B4-BE49-F238E27FC236}">
                  <a16:creationId xmlns:a16="http://schemas.microsoft.com/office/drawing/2014/main" id="{E9A349C5-35D3-497A-835F-BD8D52B4F20A}"/>
                </a:ext>
              </a:extLst>
            </p:cNvPr>
            <p:cNvSpPr/>
            <p:nvPr/>
          </p:nvSpPr>
          <p:spPr>
            <a:xfrm>
              <a:off x="5017124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星: 5 pt 80">
              <a:extLst>
                <a:ext uri="{FF2B5EF4-FFF2-40B4-BE49-F238E27FC236}">
                  <a16:creationId xmlns:a16="http://schemas.microsoft.com/office/drawing/2014/main" id="{25DDCF19-5A66-423D-870D-4F4E3DC7DE6C}"/>
                </a:ext>
              </a:extLst>
            </p:cNvPr>
            <p:cNvSpPr/>
            <p:nvPr/>
          </p:nvSpPr>
          <p:spPr>
            <a:xfrm>
              <a:off x="5614072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星: 5 pt 81">
              <a:extLst>
                <a:ext uri="{FF2B5EF4-FFF2-40B4-BE49-F238E27FC236}">
                  <a16:creationId xmlns:a16="http://schemas.microsoft.com/office/drawing/2014/main" id="{2EC11D17-22F9-48D2-A4FA-E2E2D4A57394}"/>
                </a:ext>
              </a:extLst>
            </p:cNvPr>
            <p:cNvSpPr/>
            <p:nvPr/>
          </p:nvSpPr>
          <p:spPr>
            <a:xfrm>
              <a:off x="6211020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星: 5 pt 82">
              <a:extLst>
                <a:ext uri="{FF2B5EF4-FFF2-40B4-BE49-F238E27FC236}">
                  <a16:creationId xmlns:a16="http://schemas.microsoft.com/office/drawing/2014/main" id="{2C2FE348-39D8-425D-AB52-81BD3A1A7B61}"/>
                </a:ext>
              </a:extLst>
            </p:cNvPr>
            <p:cNvSpPr/>
            <p:nvPr/>
          </p:nvSpPr>
          <p:spPr>
            <a:xfrm>
              <a:off x="6807968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星: 5 pt 83">
              <a:extLst>
                <a:ext uri="{FF2B5EF4-FFF2-40B4-BE49-F238E27FC236}">
                  <a16:creationId xmlns:a16="http://schemas.microsoft.com/office/drawing/2014/main" id="{95B70ABB-CB9A-42E8-9625-2A0FFDA8473E}"/>
                </a:ext>
              </a:extLst>
            </p:cNvPr>
            <p:cNvSpPr/>
            <p:nvPr/>
          </p:nvSpPr>
          <p:spPr>
            <a:xfrm>
              <a:off x="7404916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星: 5 pt 91">
              <a:extLst>
                <a:ext uri="{FF2B5EF4-FFF2-40B4-BE49-F238E27FC236}">
                  <a16:creationId xmlns:a16="http://schemas.microsoft.com/office/drawing/2014/main" id="{85E73837-1376-4B3C-9948-5FCCD9B61238}"/>
                </a:ext>
              </a:extLst>
            </p:cNvPr>
            <p:cNvSpPr/>
            <p:nvPr/>
          </p:nvSpPr>
          <p:spPr>
            <a:xfrm>
              <a:off x="8001864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星: 5 pt 92">
              <a:extLst>
                <a:ext uri="{FF2B5EF4-FFF2-40B4-BE49-F238E27FC236}">
                  <a16:creationId xmlns:a16="http://schemas.microsoft.com/office/drawing/2014/main" id="{EFF9586E-E5E6-4814-94F5-C6285DA5D7A0}"/>
                </a:ext>
              </a:extLst>
            </p:cNvPr>
            <p:cNvSpPr/>
            <p:nvPr/>
          </p:nvSpPr>
          <p:spPr>
            <a:xfrm>
              <a:off x="8598812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星: 5 pt 93">
              <a:extLst>
                <a:ext uri="{FF2B5EF4-FFF2-40B4-BE49-F238E27FC236}">
                  <a16:creationId xmlns:a16="http://schemas.microsoft.com/office/drawing/2014/main" id="{849BE63C-8212-4E89-BDAC-7C8447F2E970}"/>
                </a:ext>
              </a:extLst>
            </p:cNvPr>
            <p:cNvSpPr/>
            <p:nvPr/>
          </p:nvSpPr>
          <p:spPr>
            <a:xfrm>
              <a:off x="9195758" y="620239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星: 5 pt 94">
              <a:extLst>
                <a:ext uri="{FF2B5EF4-FFF2-40B4-BE49-F238E27FC236}">
                  <a16:creationId xmlns:a16="http://schemas.microsoft.com/office/drawing/2014/main" id="{439453DA-3A83-4BAF-81AD-704A5ED7C069}"/>
                </a:ext>
              </a:extLst>
            </p:cNvPr>
            <p:cNvSpPr/>
            <p:nvPr/>
          </p:nvSpPr>
          <p:spPr>
            <a:xfrm>
              <a:off x="241540" y="77551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星: 5 pt 95">
              <a:extLst>
                <a:ext uri="{FF2B5EF4-FFF2-40B4-BE49-F238E27FC236}">
                  <a16:creationId xmlns:a16="http://schemas.microsoft.com/office/drawing/2014/main" id="{53BBF59D-7D6C-459B-995C-AC70F95C885A}"/>
                </a:ext>
              </a:extLst>
            </p:cNvPr>
            <p:cNvSpPr/>
            <p:nvPr/>
          </p:nvSpPr>
          <p:spPr>
            <a:xfrm>
              <a:off x="9195758" y="77551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星: 5 pt 96">
              <a:extLst>
                <a:ext uri="{FF2B5EF4-FFF2-40B4-BE49-F238E27FC236}">
                  <a16:creationId xmlns:a16="http://schemas.microsoft.com/office/drawing/2014/main" id="{DAA4C149-90B7-47CF-ADD5-B11C5501DA14}"/>
                </a:ext>
              </a:extLst>
            </p:cNvPr>
            <p:cNvSpPr/>
            <p:nvPr/>
          </p:nvSpPr>
          <p:spPr>
            <a:xfrm>
              <a:off x="241540" y="137849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星: 5 pt 97">
              <a:extLst>
                <a:ext uri="{FF2B5EF4-FFF2-40B4-BE49-F238E27FC236}">
                  <a16:creationId xmlns:a16="http://schemas.microsoft.com/office/drawing/2014/main" id="{11AD7DCE-A19C-48F6-92AC-E5DC2551B561}"/>
                </a:ext>
              </a:extLst>
            </p:cNvPr>
            <p:cNvSpPr/>
            <p:nvPr/>
          </p:nvSpPr>
          <p:spPr>
            <a:xfrm>
              <a:off x="9195758" y="137849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星: 5 pt 98">
              <a:extLst>
                <a:ext uri="{FF2B5EF4-FFF2-40B4-BE49-F238E27FC236}">
                  <a16:creationId xmlns:a16="http://schemas.microsoft.com/office/drawing/2014/main" id="{0ECC9606-F8DA-434E-BF92-B6D4E8B0164A}"/>
                </a:ext>
              </a:extLst>
            </p:cNvPr>
            <p:cNvSpPr/>
            <p:nvPr/>
          </p:nvSpPr>
          <p:spPr>
            <a:xfrm>
              <a:off x="241540" y="198148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星: 5 pt 99">
              <a:extLst>
                <a:ext uri="{FF2B5EF4-FFF2-40B4-BE49-F238E27FC236}">
                  <a16:creationId xmlns:a16="http://schemas.microsoft.com/office/drawing/2014/main" id="{9AE8515D-D64E-4FDC-A588-4F2E16E690AD}"/>
                </a:ext>
              </a:extLst>
            </p:cNvPr>
            <p:cNvSpPr/>
            <p:nvPr/>
          </p:nvSpPr>
          <p:spPr>
            <a:xfrm>
              <a:off x="9195758" y="198148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星: 5 pt 100">
              <a:extLst>
                <a:ext uri="{FF2B5EF4-FFF2-40B4-BE49-F238E27FC236}">
                  <a16:creationId xmlns:a16="http://schemas.microsoft.com/office/drawing/2014/main" id="{9513FF10-C151-488B-AEB1-77B2E77F63FD}"/>
                </a:ext>
              </a:extLst>
            </p:cNvPr>
            <p:cNvSpPr/>
            <p:nvPr/>
          </p:nvSpPr>
          <p:spPr>
            <a:xfrm>
              <a:off x="241540" y="258447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星: 5 pt 101">
              <a:extLst>
                <a:ext uri="{FF2B5EF4-FFF2-40B4-BE49-F238E27FC236}">
                  <a16:creationId xmlns:a16="http://schemas.microsoft.com/office/drawing/2014/main" id="{7979136C-B9D5-49C2-A3C9-92A4C4FEBA42}"/>
                </a:ext>
              </a:extLst>
            </p:cNvPr>
            <p:cNvSpPr/>
            <p:nvPr/>
          </p:nvSpPr>
          <p:spPr>
            <a:xfrm>
              <a:off x="9195758" y="258447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星: 5 pt 102">
              <a:extLst>
                <a:ext uri="{FF2B5EF4-FFF2-40B4-BE49-F238E27FC236}">
                  <a16:creationId xmlns:a16="http://schemas.microsoft.com/office/drawing/2014/main" id="{D8C638A0-CAF7-4E3D-98D6-E32C8656A1F6}"/>
                </a:ext>
              </a:extLst>
            </p:cNvPr>
            <p:cNvSpPr/>
            <p:nvPr/>
          </p:nvSpPr>
          <p:spPr>
            <a:xfrm>
              <a:off x="241540" y="318745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星: 5 pt 103">
              <a:extLst>
                <a:ext uri="{FF2B5EF4-FFF2-40B4-BE49-F238E27FC236}">
                  <a16:creationId xmlns:a16="http://schemas.microsoft.com/office/drawing/2014/main" id="{43571873-8EE3-4D1F-B048-D9AF5D071B30}"/>
                </a:ext>
              </a:extLst>
            </p:cNvPr>
            <p:cNvSpPr/>
            <p:nvPr/>
          </p:nvSpPr>
          <p:spPr>
            <a:xfrm>
              <a:off x="9195758" y="3187457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星: 5 pt 104">
              <a:extLst>
                <a:ext uri="{FF2B5EF4-FFF2-40B4-BE49-F238E27FC236}">
                  <a16:creationId xmlns:a16="http://schemas.microsoft.com/office/drawing/2014/main" id="{7040EC4D-B9B4-4D64-B72A-24A5438395A4}"/>
                </a:ext>
              </a:extLst>
            </p:cNvPr>
            <p:cNvSpPr/>
            <p:nvPr/>
          </p:nvSpPr>
          <p:spPr>
            <a:xfrm>
              <a:off x="241540" y="379044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星: 5 pt 105">
              <a:extLst>
                <a:ext uri="{FF2B5EF4-FFF2-40B4-BE49-F238E27FC236}">
                  <a16:creationId xmlns:a16="http://schemas.microsoft.com/office/drawing/2014/main" id="{348C3A14-D30B-4AC5-9EC1-B37CD023AA20}"/>
                </a:ext>
              </a:extLst>
            </p:cNvPr>
            <p:cNvSpPr/>
            <p:nvPr/>
          </p:nvSpPr>
          <p:spPr>
            <a:xfrm>
              <a:off x="9195758" y="3790443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星: 5 pt 106">
              <a:extLst>
                <a:ext uri="{FF2B5EF4-FFF2-40B4-BE49-F238E27FC236}">
                  <a16:creationId xmlns:a16="http://schemas.microsoft.com/office/drawing/2014/main" id="{5F3D396D-A797-404F-923B-6A6C349C105C}"/>
                </a:ext>
              </a:extLst>
            </p:cNvPr>
            <p:cNvSpPr/>
            <p:nvPr/>
          </p:nvSpPr>
          <p:spPr>
            <a:xfrm>
              <a:off x="241540" y="439342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星: 5 pt 107">
              <a:extLst>
                <a:ext uri="{FF2B5EF4-FFF2-40B4-BE49-F238E27FC236}">
                  <a16:creationId xmlns:a16="http://schemas.microsoft.com/office/drawing/2014/main" id="{AB56EA81-617D-4634-9F68-E246E5AF634B}"/>
                </a:ext>
              </a:extLst>
            </p:cNvPr>
            <p:cNvSpPr/>
            <p:nvPr/>
          </p:nvSpPr>
          <p:spPr>
            <a:xfrm>
              <a:off x="9195758" y="4393429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星: 5 pt 108">
              <a:extLst>
                <a:ext uri="{FF2B5EF4-FFF2-40B4-BE49-F238E27FC236}">
                  <a16:creationId xmlns:a16="http://schemas.microsoft.com/office/drawing/2014/main" id="{35C8BC42-59FA-4AB4-B6F2-CDCD63FDBE1B}"/>
                </a:ext>
              </a:extLst>
            </p:cNvPr>
            <p:cNvSpPr/>
            <p:nvPr/>
          </p:nvSpPr>
          <p:spPr>
            <a:xfrm>
              <a:off x="241540" y="499641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星: 5 pt 109">
              <a:extLst>
                <a:ext uri="{FF2B5EF4-FFF2-40B4-BE49-F238E27FC236}">
                  <a16:creationId xmlns:a16="http://schemas.microsoft.com/office/drawing/2014/main" id="{DCBBC3A5-30CF-4687-9CE1-71953574DCEF}"/>
                </a:ext>
              </a:extLst>
            </p:cNvPr>
            <p:cNvSpPr/>
            <p:nvPr/>
          </p:nvSpPr>
          <p:spPr>
            <a:xfrm>
              <a:off x="9195758" y="4996415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星: 5 pt 110">
              <a:extLst>
                <a:ext uri="{FF2B5EF4-FFF2-40B4-BE49-F238E27FC236}">
                  <a16:creationId xmlns:a16="http://schemas.microsoft.com/office/drawing/2014/main" id="{6451B98F-AC68-4720-B142-A671FC59D5AC}"/>
                </a:ext>
              </a:extLst>
            </p:cNvPr>
            <p:cNvSpPr/>
            <p:nvPr/>
          </p:nvSpPr>
          <p:spPr>
            <a:xfrm>
              <a:off x="241540" y="559940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星: 5 pt 111">
              <a:extLst>
                <a:ext uri="{FF2B5EF4-FFF2-40B4-BE49-F238E27FC236}">
                  <a16:creationId xmlns:a16="http://schemas.microsoft.com/office/drawing/2014/main" id="{C4400E61-1BE3-4AB3-85B6-17644871406C}"/>
                </a:ext>
              </a:extLst>
            </p:cNvPr>
            <p:cNvSpPr/>
            <p:nvPr/>
          </p:nvSpPr>
          <p:spPr>
            <a:xfrm>
              <a:off x="9195758" y="5599401"/>
              <a:ext cx="474453" cy="47445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星: 5 pt 112">
              <a:extLst>
                <a:ext uri="{FF2B5EF4-FFF2-40B4-BE49-F238E27FC236}">
                  <a16:creationId xmlns:a16="http://schemas.microsoft.com/office/drawing/2014/main" id="{18A90DFF-E8E0-4CB0-A60A-A1D0EF84B35B}"/>
                </a:ext>
              </a:extLst>
            </p:cNvPr>
            <p:cNvSpPr/>
            <p:nvPr/>
          </p:nvSpPr>
          <p:spPr>
            <a:xfrm>
              <a:off x="496308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星: 5 pt 113">
              <a:extLst>
                <a:ext uri="{FF2B5EF4-FFF2-40B4-BE49-F238E27FC236}">
                  <a16:creationId xmlns:a16="http://schemas.microsoft.com/office/drawing/2014/main" id="{B2EA6193-B4F5-44DD-A447-CD8A44615CF6}"/>
                </a:ext>
              </a:extLst>
            </p:cNvPr>
            <p:cNvSpPr/>
            <p:nvPr/>
          </p:nvSpPr>
          <p:spPr>
            <a:xfrm>
              <a:off x="1093256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星: 5 pt 114">
              <a:extLst>
                <a:ext uri="{FF2B5EF4-FFF2-40B4-BE49-F238E27FC236}">
                  <a16:creationId xmlns:a16="http://schemas.microsoft.com/office/drawing/2014/main" id="{A05F6DC3-AC74-45A5-A515-08A3C24D53C1}"/>
                </a:ext>
              </a:extLst>
            </p:cNvPr>
            <p:cNvSpPr/>
            <p:nvPr/>
          </p:nvSpPr>
          <p:spPr>
            <a:xfrm>
              <a:off x="1690204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星: 5 pt 115">
              <a:extLst>
                <a:ext uri="{FF2B5EF4-FFF2-40B4-BE49-F238E27FC236}">
                  <a16:creationId xmlns:a16="http://schemas.microsoft.com/office/drawing/2014/main" id="{9BAE3379-C150-4FEA-AD55-C5AD631714CA}"/>
                </a:ext>
              </a:extLst>
            </p:cNvPr>
            <p:cNvSpPr/>
            <p:nvPr/>
          </p:nvSpPr>
          <p:spPr>
            <a:xfrm>
              <a:off x="2287152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星: 5 pt 160">
              <a:extLst>
                <a:ext uri="{FF2B5EF4-FFF2-40B4-BE49-F238E27FC236}">
                  <a16:creationId xmlns:a16="http://schemas.microsoft.com/office/drawing/2014/main" id="{785A1FA1-5BC7-4BEB-A8E7-0C546FF2541B}"/>
                </a:ext>
              </a:extLst>
            </p:cNvPr>
            <p:cNvSpPr/>
            <p:nvPr/>
          </p:nvSpPr>
          <p:spPr>
            <a:xfrm>
              <a:off x="2884100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星: 5 pt 161">
              <a:extLst>
                <a:ext uri="{FF2B5EF4-FFF2-40B4-BE49-F238E27FC236}">
                  <a16:creationId xmlns:a16="http://schemas.microsoft.com/office/drawing/2014/main" id="{64D8819F-0D87-4900-ADCD-CEF63040DD59}"/>
                </a:ext>
              </a:extLst>
            </p:cNvPr>
            <p:cNvSpPr/>
            <p:nvPr/>
          </p:nvSpPr>
          <p:spPr>
            <a:xfrm>
              <a:off x="3481048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星: 5 pt 162">
              <a:extLst>
                <a:ext uri="{FF2B5EF4-FFF2-40B4-BE49-F238E27FC236}">
                  <a16:creationId xmlns:a16="http://schemas.microsoft.com/office/drawing/2014/main" id="{3105B751-BCE1-492A-85B9-1A9DB2ED8E88}"/>
                </a:ext>
              </a:extLst>
            </p:cNvPr>
            <p:cNvSpPr/>
            <p:nvPr/>
          </p:nvSpPr>
          <p:spPr>
            <a:xfrm>
              <a:off x="4077996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星: 5 pt 163">
              <a:extLst>
                <a:ext uri="{FF2B5EF4-FFF2-40B4-BE49-F238E27FC236}">
                  <a16:creationId xmlns:a16="http://schemas.microsoft.com/office/drawing/2014/main" id="{26A4FD6B-5DD2-448E-880A-27A12FE74212}"/>
                </a:ext>
              </a:extLst>
            </p:cNvPr>
            <p:cNvSpPr/>
            <p:nvPr/>
          </p:nvSpPr>
          <p:spPr>
            <a:xfrm>
              <a:off x="4674944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星: 5 pt 164">
              <a:extLst>
                <a:ext uri="{FF2B5EF4-FFF2-40B4-BE49-F238E27FC236}">
                  <a16:creationId xmlns:a16="http://schemas.microsoft.com/office/drawing/2014/main" id="{D9E40B7C-725A-43C7-8E59-D4492216A0C5}"/>
                </a:ext>
              </a:extLst>
            </p:cNvPr>
            <p:cNvSpPr/>
            <p:nvPr/>
          </p:nvSpPr>
          <p:spPr>
            <a:xfrm>
              <a:off x="5271892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星: 5 pt 165">
              <a:extLst>
                <a:ext uri="{FF2B5EF4-FFF2-40B4-BE49-F238E27FC236}">
                  <a16:creationId xmlns:a16="http://schemas.microsoft.com/office/drawing/2014/main" id="{A535FA1E-87A1-456C-A258-53140698DB32}"/>
                </a:ext>
              </a:extLst>
            </p:cNvPr>
            <p:cNvSpPr/>
            <p:nvPr/>
          </p:nvSpPr>
          <p:spPr>
            <a:xfrm>
              <a:off x="5868840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星: 5 pt 166">
              <a:extLst>
                <a:ext uri="{FF2B5EF4-FFF2-40B4-BE49-F238E27FC236}">
                  <a16:creationId xmlns:a16="http://schemas.microsoft.com/office/drawing/2014/main" id="{C2845E01-FF9D-48B7-8320-04695A215761}"/>
                </a:ext>
              </a:extLst>
            </p:cNvPr>
            <p:cNvSpPr/>
            <p:nvPr/>
          </p:nvSpPr>
          <p:spPr>
            <a:xfrm>
              <a:off x="6465788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星: 5 pt 167">
              <a:extLst>
                <a:ext uri="{FF2B5EF4-FFF2-40B4-BE49-F238E27FC236}">
                  <a16:creationId xmlns:a16="http://schemas.microsoft.com/office/drawing/2014/main" id="{D79556D6-3980-41DB-B9D9-34C2756DDB7E}"/>
                </a:ext>
              </a:extLst>
            </p:cNvPr>
            <p:cNvSpPr/>
            <p:nvPr/>
          </p:nvSpPr>
          <p:spPr>
            <a:xfrm>
              <a:off x="7062736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星: 5 pt 168">
              <a:extLst>
                <a:ext uri="{FF2B5EF4-FFF2-40B4-BE49-F238E27FC236}">
                  <a16:creationId xmlns:a16="http://schemas.microsoft.com/office/drawing/2014/main" id="{E3E8F225-88B7-47C8-983F-D2B1CA759F5E}"/>
                </a:ext>
              </a:extLst>
            </p:cNvPr>
            <p:cNvSpPr/>
            <p:nvPr/>
          </p:nvSpPr>
          <p:spPr>
            <a:xfrm>
              <a:off x="7659684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星: 5 pt 169">
              <a:extLst>
                <a:ext uri="{FF2B5EF4-FFF2-40B4-BE49-F238E27FC236}">
                  <a16:creationId xmlns:a16="http://schemas.microsoft.com/office/drawing/2014/main" id="{2B032900-E309-45F4-A1BD-CECCBAB0DE93}"/>
                </a:ext>
              </a:extLst>
            </p:cNvPr>
            <p:cNvSpPr/>
            <p:nvPr/>
          </p:nvSpPr>
          <p:spPr>
            <a:xfrm>
              <a:off x="8256632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星: 5 pt 170">
              <a:extLst>
                <a:ext uri="{FF2B5EF4-FFF2-40B4-BE49-F238E27FC236}">
                  <a16:creationId xmlns:a16="http://schemas.microsoft.com/office/drawing/2014/main" id="{C19F9EE1-65C0-47A3-9C50-D403DC847804}"/>
                </a:ext>
              </a:extLst>
            </p:cNvPr>
            <p:cNvSpPr/>
            <p:nvPr/>
          </p:nvSpPr>
          <p:spPr>
            <a:xfrm>
              <a:off x="8853580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星: 5 pt 171">
              <a:extLst>
                <a:ext uri="{FF2B5EF4-FFF2-40B4-BE49-F238E27FC236}">
                  <a16:creationId xmlns:a16="http://schemas.microsoft.com/office/drawing/2014/main" id="{B6CF48BA-DD4C-4F9A-BDBC-69890F77FE84}"/>
                </a:ext>
              </a:extLst>
            </p:cNvPr>
            <p:cNvSpPr/>
            <p:nvPr/>
          </p:nvSpPr>
          <p:spPr>
            <a:xfrm>
              <a:off x="9450526" y="36230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星: 5 pt 172">
              <a:extLst>
                <a:ext uri="{FF2B5EF4-FFF2-40B4-BE49-F238E27FC236}">
                  <a16:creationId xmlns:a16="http://schemas.microsoft.com/office/drawing/2014/main" id="{34B5032D-1F1D-43E8-8786-8C51FFA253AF}"/>
                </a:ext>
              </a:extLst>
            </p:cNvPr>
            <p:cNvSpPr/>
            <p:nvPr/>
          </p:nvSpPr>
          <p:spPr>
            <a:xfrm>
              <a:off x="496308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星: 5 pt 173">
              <a:extLst>
                <a:ext uri="{FF2B5EF4-FFF2-40B4-BE49-F238E27FC236}">
                  <a16:creationId xmlns:a16="http://schemas.microsoft.com/office/drawing/2014/main" id="{02CFE245-FD60-4CDC-A067-3803FE082841}"/>
                </a:ext>
              </a:extLst>
            </p:cNvPr>
            <p:cNvSpPr/>
            <p:nvPr/>
          </p:nvSpPr>
          <p:spPr>
            <a:xfrm>
              <a:off x="1093256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星: 5 pt 174">
              <a:extLst>
                <a:ext uri="{FF2B5EF4-FFF2-40B4-BE49-F238E27FC236}">
                  <a16:creationId xmlns:a16="http://schemas.microsoft.com/office/drawing/2014/main" id="{CF89C460-4575-4BEF-9550-6C0F68CE9B09}"/>
                </a:ext>
              </a:extLst>
            </p:cNvPr>
            <p:cNvSpPr/>
            <p:nvPr/>
          </p:nvSpPr>
          <p:spPr>
            <a:xfrm>
              <a:off x="1690204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星: 5 pt 175">
              <a:extLst>
                <a:ext uri="{FF2B5EF4-FFF2-40B4-BE49-F238E27FC236}">
                  <a16:creationId xmlns:a16="http://schemas.microsoft.com/office/drawing/2014/main" id="{F6C1738D-60F0-4E1F-84E4-743A15666BE1}"/>
                </a:ext>
              </a:extLst>
            </p:cNvPr>
            <p:cNvSpPr/>
            <p:nvPr/>
          </p:nvSpPr>
          <p:spPr>
            <a:xfrm>
              <a:off x="2287152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星: 5 pt 176">
              <a:extLst>
                <a:ext uri="{FF2B5EF4-FFF2-40B4-BE49-F238E27FC236}">
                  <a16:creationId xmlns:a16="http://schemas.microsoft.com/office/drawing/2014/main" id="{D9748ABB-FE6B-4884-B8FE-C406C59BD71D}"/>
                </a:ext>
              </a:extLst>
            </p:cNvPr>
            <p:cNvSpPr/>
            <p:nvPr/>
          </p:nvSpPr>
          <p:spPr>
            <a:xfrm>
              <a:off x="2884100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星: 5 pt 177">
              <a:extLst>
                <a:ext uri="{FF2B5EF4-FFF2-40B4-BE49-F238E27FC236}">
                  <a16:creationId xmlns:a16="http://schemas.microsoft.com/office/drawing/2014/main" id="{E2124818-1D54-4019-86E2-B8AD25BD1BB2}"/>
                </a:ext>
              </a:extLst>
            </p:cNvPr>
            <p:cNvSpPr/>
            <p:nvPr/>
          </p:nvSpPr>
          <p:spPr>
            <a:xfrm>
              <a:off x="3481048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星: 5 pt 178">
              <a:extLst>
                <a:ext uri="{FF2B5EF4-FFF2-40B4-BE49-F238E27FC236}">
                  <a16:creationId xmlns:a16="http://schemas.microsoft.com/office/drawing/2014/main" id="{9943082E-F728-47D5-A74F-7743CC1AFAA8}"/>
                </a:ext>
              </a:extLst>
            </p:cNvPr>
            <p:cNvSpPr/>
            <p:nvPr/>
          </p:nvSpPr>
          <p:spPr>
            <a:xfrm>
              <a:off x="4077996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星: 5 pt 179">
              <a:extLst>
                <a:ext uri="{FF2B5EF4-FFF2-40B4-BE49-F238E27FC236}">
                  <a16:creationId xmlns:a16="http://schemas.microsoft.com/office/drawing/2014/main" id="{CCFED67D-D57F-407F-88F5-26450D2C89DA}"/>
                </a:ext>
              </a:extLst>
            </p:cNvPr>
            <p:cNvSpPr/>
            <p:nvPr/>
          </p:nvSpPr>
          <p:spPr>
            <a:xfrm>
              <a:off x="4674944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星: 5 pt 180">
              <a:extLst>
                <a:ext uri="{FF2B5EF4-FFF2-40B4-BE49-F238E27FC236}">
                  <a16:creationId xmlns:a16="http://schemas.microsoft.com/office/drawing/2014/main" id="{C28BBE5E-1E63-414B-998B-0B9ABDA99CFB}"/>
                </a:ext>
              </a:extLst>
            </p:cNvPr>
            <p:cNvSpPr/>
            <p:nvPr/>
          </p:nvSpPr>
          <p:spPr>
            <a:xfrm>
              <a:off x="5271892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星: 5 pt 181">
              <a:extLst>
                <a:ext uri="{FF2B5EF4-FFF2-40B4-BE49-F238E27FC236}">
                  <a16:creationId xmlns:a16="http://schemas.microsoft.com/office/drawing/2014/main" id="{76AEA67B-112E-498E-B2CB-782B9FEE2580}"/>
                </a:ext>
              </a:extLst>
            </p:cNvPr>
            <p:cNvSpPr/>
            <p:nvPr/>
          </p:nvSpPr>
          <p:spPr>
            <a:xfrm>
              <a:off x="5868840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星: 5 pt 182">
              <a:extLst>
                <a:ext uri="{FF2B5EF4-FFF2-40B4-BE49-F238E27FC236}">
                  <a16:creationId xmlns:a16="http://schemas.microsoft.com/office/drawing/2014/main" id="{36CD3213-7751-424D-9CCD-F8238F539F2D}"/>
                </a:ext>
              </a:extLst>
            </p:cNvPr>
            <p:cNvSpPr/>
            <p:nvPr/>
          </p:nvSpPr>
          <p:spPr>
            <a:xfrm>
              <a:off x="6465788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星: 5 pt 183">
              <a:extLst>
                <a:ext uri="{FF2B5EF4-FFF2-40B4-BE49-F238E27FC236}">
                  <a16:creationId xmlns:a16="http://schemas.microsoft.com/office/drawing/2014/main" id="{7BE7676E-B068-41D3-915B-1817F88A50DC}"/>
                </a:ext>
              </a:extLst>
            </p:cNvPr>
            <p:cNvSpPr/>
            <p:nvPr/>
          </p:nvSpPr>
          <p:spPr>
            <a:xfrm>
              <a:off x="7062736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星: 5 pt 184">
              <a:extLst>
                <a:ext uri="{FF2B5EF4-FFF2-40B4-BE49-F238E27FC236}">
                  <a16:creationId xmlns:a16="http://schemas.microsoft.com/office/drawing/2014/main" id="{BAD85E4D-145F-436D-AE1E-0E0F169EE3B9}"/>
                </a:ext>
              </a:extLst>
            </p:cNvPr>
            <p:cNvSpPr/>
            <p:nvPr/>
          </p:nvSpPr>
          <p:spPr>
            <a:xfrm>
              <a:off x="7659684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星: 5 pt 185">
              <a:extLst>
                <a:ext uri="{FF2B5EF4-FFF2-40B4-BE49-F238E27FC236}">
                  <a16:creationId xmlns:a16="http://schemas.microsoft.com/office/drawing/2014/main" id="{2E222583-274F-41C5-9AA5-72849390B15D}"/>
                </a:ext>
              </a:extLst>
            </p:cNvPr>
            <p:cNvSpPr/>
            <p:nvPr/>
          </p:nvSpPr>
          <p:spPr>
            <a:xfrm>
              <a:off x="8256632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星: 5 pt 186">
              <a:extLst>
                <a:ext uri="{FF2B5EF4-FFF2-40B4-BE49-F238E27FC236}">
                  <a16:creationId xmlns:a16="http://schemas.microsoft.com/office/drawing/2014/main" id="{C32A01C7-61A7-4C18-B6A4-606AB0488528}"/>
                </a:ext>
              </a:extLst>
            </p:cNvPr>
            <p:cNvSpPr/>
            <p:nvPr/>
          </p:nvSpPr>
          <p:spPr>
            <a:xfrm>
              <a:off x="8853580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星: 5 pt 187">
              <a:extLst>
                <a:ext uri="{FF2B5EF4-FFF2-40B4-BE49-F238E27FC236}">
                  <a16:creationId xmlns:a16="http://schemas.microsoft.com/office/drawing/2014/main" id="{66225BE2-DF3C-4497-AEBA-F6E7C72CAB5E}"/>
                </a:ext>
              </a:extLst>
            </p:cNvPr>
            <p:cNvSpPr/>
            <p:nvPr/>
          </p:nvSpPr>
          <p:spPr>
            <a:xfrm>
              <a:off x="9450526" y="639217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星: 5 pt 188">
              <a:extLst>
                <a:ext uri="{FF2B5EF4-FFF2-40B4-BE49-F238E27FC236}">
                  <a16:creationId xmlns:a16="http://schemas.microsoft.com/office/drawing/2014/main" id="{032AB23F-C5F7-43EE-B1A8-818B18B9DB0B}"/>
                </a:ext>
              </a:extLst>
            </p:cNvPr>
            <p:cNvSpPr/>
            <p:nvPr/>
          </p:nvSpPr>
          <p:spPr>
            <a:xfrm>
              <a:off x="496308" y="965295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星: 5 pt 189">
              <a:extLst>
                <a:ext uri="{FF2B5EF4-FFF2-40B4-BE49-F238E27FC236}">
                  <a16:creationId xmlns:a16="http://schemas.microsoft.com/office/drawing/2014/main" id="{2C6EB1BB-20F9-4BA0-9E57-2C61E7FEDC09}"/>
                </a:ext>
              </a:extLst>
            </p:cNvPr>
            <p:cNvSpPr/>
            <p:nvPr/>
          </p:nvSpPr>
          <p:spPr>
            <a:xfrm>
              <a:off x="9450526" y="965295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星: 5 pt 190">
              <a:extLst>
                <a:ext uri="{FF2B5EF4-FFF2-40B4-BE49-F238E27FC236}">
                  <a16:creationId xmlns:a16="http://schemas.microsoft.com/office/drawing/2014/main" id="{FD2CA1E0-DDA6-4AEB-A2C0-368D1D8E8291}"/>
                </a:ext>
              </a:extLst>
            </p:cNvPr>
            <p:cNvSpPr/>
            <p:nvPr/>
          </p:nvSpPr>
          <p:spPr>
            <a:xfrm>
              <a:off x="496308" y="1568281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星: 5 pt 191">
              <a:extLst>
                <a:ext uri="{FF2B5EF4-FFF2-40B4-BE49-F238E27FC236}">
                  <a16:creationId xmlns:a16="http://schemas.microsoft.com/office/drawing/2014/main" id="{C605B612-9D6C-4412-A4B9-4EAC4EE39F23}"/>
                </a:ext>
              </a:extLst>
            </p:cNvPr>
            <p:cNvSpPr/>
            <p:nvPr/>
          </p:nvSpPr>
          <p:spPr>
            <a:xfrm>
              <a:off x="9450526" y="1568281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星: 5 pt 192">
              <a:extLst>
                <a:ext uri="{FF2B5EF4-FFF2-40B4-BE49-F238E27FC236}">
                  <a16:creationId xmlns:a16="http://schemas.microsoft.com/office/drawing/2014/main" id="{5E3F58EA-B5D9-432D-98C5-C3D7A542653B}"/>
                </a:ext>
              </a:extLst>
            </p:cNvPr>
            <p:cNvSpPr/>
            <p:nvPr/>
          </p:nvSpPr>
          <p:spPr>
            <a:xfrm>
              <a:off x="496308" y="2171267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星: 5 pt 193">
              <a:extLst>
                <a:ext uri="{FF2B5EF4-FFF2-40B4-BE49-F238E27FC236}">
                  <a16:creationId xmlns:a16="http://schemas.microsoft.com/office/drawing/2014/main" id="{1E794546-F247-4A16-93F9-C11C23F632B1}"/>
                </a:ext>
              </a:extLst>
            </p:cNvPr>
            <p:cNvSpPr/>
            <p:nvPr/>
          </p:nvSpPr>
          <p:spPr>
            <a:xfrm>
              <a:off x="9450526" y="2171267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星: 5 pt 194">
              <a:extLst>
                <a:ext uri="{FF2B5EF4-FFF2-40B4-BE49-F238E27FC236}">
                  <a16:creationId xmlns:a16="http://schemas.microsoft.com/office/drawing/2014/main" id="{0C9CB4F3-5E76-4CCA-952A-E6DA5893AE90}"/>
                </a:ext>
              </a:extLst>
            </p:cNvPr>
            <p:cNvSpPr/>
            <p:nvPr/>
          </p:nvSpPr>
          <p:spPr>
            <a:xfrm>
              <a:off x="496308" y="277425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星: 5 pt 195">
              <a:extLst>
                <a:ext uri="{FF2B5EF4-FFF2-40B4-BE49-F238E27FC236}">
                  <a16:creationId xmlns:a16="http://schemas.microsoft.com/office/drawing/2014/main" id="{70F822F3-D682-4CE0-8115-853C9266D16D}"/>
                </a:ext>
              </a:extLst>
            </p:cNvPr>
            <p:cNvSpPr/>
            <p:nvPr/>
          </p:nvSpPr>
          <p:spPr>
            <a:xfrm>
              <a:off x="9450526" y="277425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星: 5 pt 196">
              <a:extLst>
                <a:ext uri="{FF2B5EF4-FFF2-40B4-BE49-F238E27FC236}">
                  <a16:creationId xmlns:a16="http://schemas.microsoft.com/office/drawing/2014/main" id="{32D28E94-5B3C-4B69-B978-FC4BB70C35AD}"/>
                </a:ext>
              </a:extLst>
            </p:cNvPr>
            <p:cNvSpPr/>
            <p:nvPr/>
          </p:nvSpPr>
          <p:spPr>
            <a:xfrm>
              <a:off x="496308" y="337723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星: 5 pt 197">
              <a:extLst>
                <a:ext uri="{FF2B5EF4-FFF2-40B4-BE49-F238E27FC236}">
                  <a16:creationId xmlns:a16="http://schemas.microsoft.com/office/drawing/2014/main" id="{22500DFC-68AE-4C48-8634-45ACEE83A60F}"/>
                </a:ext>
              </a:extLst>
            </p:cNvPr>
            <p:cNvSpPr/>
            <p:nvPr/>
          </p:nvSpPr>
          <p:spPr>
            <a:xfrm>
              <a:off x="9450526" y="3377239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星: 5 pt 198">
              <a:extLst>
                <a:ext uri="{FF2B5EF4-FFF2-40B4-BE49-F238E27FC236}">
                  <a16:creationId xmlns:a16="http://schemas.microsoft.com/office/drawing/2014/main" id="{A4091F1B-8C77-4360-A29D-15FEDAD7D398}"/>
                </a:ext>
              </a:extLst>
            </p:cNvPr>
            <p:cNvSpPr/>
            <p:nvPr/>
          </p:nvSpPr>
          <p:spPr>
            <a:xfrm>
              <a:off x="496308" y="3980225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星: 5 pt 199">
              <a:extLst>
                <a:ext uri="{FF2B5EF4-FFF2-40B4-BE49-F238E27FC236}">
                  <a16:creationId xmlns:a16="http://schemas.microsoft.com/office/drawing/2014/main" id="{BC0A5EF3-4053-424C-9BF3-569F0DE8E35D}"/>
                </a:ext>
              </a:extLst>
            </p:cNvPr>
            <p:cNvSpPr/>
            <p:nvPr/>
          </p:nvSpPr>
          <p:spPr>
            <a:xfrm>
              <a:off x="9450526" y="3980225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星: 5 pt 200">
              <a:extLst>
                <a:ext uri="{FF2B5EF4-FFF2-40B4-BE49-F238E27FC236}">
                  <a16:creationId xmlns:a16="http://schemas.microsoft.com/office/drawing/2014/main" id="{9A4DF00A-DE85-45CA-8869-89B2F6F72393}"/>
                </a:ext>
              </a:extLst>
            </p:cNvPr>
            <p:cNvSpPr/>
            <p:nvPr/>
          </p:nvSpPr>
          <p:spPr>
            <a:xfrm>
              <a:off x="496308" y="4583211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星: 5 pt 201">
              <a:extLst>
                <a:ext uri="{FF2B5EF4-FFF2-40B4-BE49-F238E27FC236}">
                  <a16:creationId xmlns:a16="http://schemas.microsoft.com/office/drawing/2014/main" id="{3A6DE3C7-BBEA-4FDC-AF43-3F50D19F8412}"/>
                </a:ext>
              </a:extLst>
            </p:cNvPr>
            <p:cNvSpPr/>
            <p:nvPr/>
          </p:nvSpPr>
          <p:spPr>
            <a:xfrm>
              <a:off x="9450526" y="4583211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星: 5 pt 202">
              <a:extLst>
                <a:ext uri="{FF2B5EF4-FFF2-40B4-BE49-F238E27FC236}">
                  <a16:creationId xmlns:a16="http://schemas.microsoft.com/office/drawing/2014/main" id="{7F5B001A-57B1-40E7-AEF7-FCE2CD368707}"/>
                </a:ext>
              </a:extLst>
            </p:cNvPr>
            <p:cNvSpPr/>
            <p:nvPr/>
          </p:nvSpPr>
          <p:spPr>
            <a:xfrm>
              <a:off x="496308" y="5186197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星: 5 pt 203">
              <a:extLst>
                <a:ext uri="{FF2B5EF4-FFF2-40B4-BE49-F238E27FC236}">
                  <a16:creationId xmlns:a16="http://schemas.microsoft.com/office/drawing/2014/main" id="{A1AF1A58-43F0-445F-9BD0-EECA2FC1FFE2}"/>
                </a:ext>
              </a:extLst>
            </p:cNvPr>
            <p:cNvSpPr/>
            <p:nvPr/>
          </p:nvSpPr>
          <p:spPr>
            <a:xfrm>
              <a:off x="9450526" y="5186197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星: 5 pt 204">
              <a:extLst>
                <a:ext uri="{FF2B5EF4-FFF2-40B4-BE49-F238E27FC236}">
                  <a16:creationId xmlns:a16="http://schemas.microsoft.com/office/drawing/2014/main" id="{A0943F60-5C52-48B1-B355-E780B98E37C5}"/>
                </a:ext>
              </a:extLst>
            </p:cNvPr>
            <p:cNvSpPr/>
            <p:nvPr/>
          </p:nvSpPr>
          <p:spPr>
            <a:xfrm>
              <a:off x="496308" y="578918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星: 5 pt 205">
              <a:extLst>
                <a:ext uri="{FF2B5EF4-FFF2-40B4-BE49-F238E27FC236}">
                  <a16:creationId xmlns:a16="http://schemas.microsoft.com/office/drawing/2014/main" id="{EE14AD4C-5AB0-485C-BB69-E03F08306345}"/>
                </a:ext>
              </a:extLst>
            </p:cNvPr>
            <p:cNvSpPr/>
            <p:nvPr/>
          </p:nvSpPr>
          <p:spPr>
            <a:xfrm>
              <a:off x="9450526" y="5789183"/>
              <a:ext cx="258793" cy="258793"/>
            </a:xfrm>
            <a:prstGeom prst="star5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179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67DAF8F-2FAE-40EC-8AEA-67F3554DDD20}"/>
              </a:ext>
            </a:extLst>
          </p:cNvPr>
          <p:cNvGrpSpPr/>
          <p:nvPr/>
        </p:nvGrpSpPr>
        <p:grpSpPr>
          <a:xfrm>
            <a:off x="212786" y="198406"/>
            <a:ext cx="9480428" cy="6461184"/>
            <a:chOff x="212786" y="198406"/>
            <a:chExt cx="9480428" cy="646118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6C62039-FEE2-4EEF-AF4E-606A4156712A}"/>
                </a:ext>
              </a:extLst>
            </p:cNvPr>
            <p:cNvGrpSpPr/>
            <p:nvPr/>
          </p:nvGrpSpPr>
          <p:grpSpPr>
            <a:xfrm>
              <a:off x="212786" y="198406"/>
              <a:ext cx="9480428" cy="6461184"/>
              <a:chOff x="212786" y="198406"/>
              <a:chExt cx="9480428" cy="6461184"/>
            </a:xfrm>
          </p:grpSpPr>
          <p:sp>
            <p:nvSpPr>
              <p:cNvPr id="45" name="星: 5 pt 44">
                <a:extLst>
                  <a:ext uri="{FF2B5EF4-FFF2-40B4-BE49-F238E27FC236}">
                    <a16:creationId xmlns:a16="http://schemas.microsoft.com/office/drawing/2014/main" id="{0EF3E449-D00C-4F40-B717-496DC50A0720}"/>
                  </a:ext>
                </a:extLst>
              </p:cNvPr>
              <p:cNvSpPr/>
              <p:nvPr/>
            </p:nvSpPr>
            <p:spPr>
              <a:xfrm>
                <a:off x="212786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星: 5 pt 160">
                <a:extLst>
                  <a:ext uri="{FF2B5EF4-FFF2-40B4-BE49-F238E27FC236}">
                    <a16:creationId xmlns:a16="http://schemas.microsoft.com/office/drawing/2014/main" id="{E6C6F8A4-66A0-4C47-BDDB-8A57408CAA8D}"/>
                  </a:ext>
                </a:extLst>
              </p:cNvPr>
              <p:cNvSpPr/>
              <p:nvPr/>
            </p:nvSpPr>
            <p:spPr>
              <a:xfrm>
                <a:off x="808844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星: 5 pt 161">
                <a:extLst>
                  <a:ext uri="{FF2B5EF4-FFF2-40B4-BE49-F238E27FC236}">
                    <a16:creationId xmlns:a16="http://schemas.microsoft.com/office/drawing/2014/main" id="{C9903EFD-AC41-4F68-B869-FB385D358FE0}"/>
                  </a:ext>
                </a:extLst>
              </p:cNvPr>
              <p:cNvSpPr/>
              <p:nvPr/>
            </p:nvSpPr>
            <p:spPr>
              <a:xfrm>
                <a:off x="1404902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星: 5 pt 162">
                <a:extLst>
                  <a:ext uri="{FF2B5EF4-FFF2-40B4-BE49-F238E27FC236}">
                    <a16:creationId xmlns:a16="http://schemas.microsoft.com/office/drawing/2014/main" id="{26BFADFB-C40E-4E85-AFF9-6535942997F1}"/>
                  </a:ext>
                </a:extLst>
              </p:cNvPr>
              <p:cNvSpPr/>
              <p:nvPr/>
            </p:nvSpPr>
            <p:spPr>
              <a:xfrm>
                <a:off x="2000960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星: 5 pt 163">
                <a:extLst>
                  <a:ext uri="{FF2B5EF4-FFF2-40B4-BE49-F238E27FC236}">
                    <a16:creationId xmlns:a16="http://schemas.microsoft.com/office/drawing/2014/main" id="{D48EF7FE-B1AA-4A87-AFAD-71B5649047C3}"/>
                  </a:ext>
                </a:extLst>
              </p:cNvPr>
              <p:cNvSpPr/>
              <p:nvPr/>
            </p:nvSpPr>
            <p:spPr>
              <a:xfrm>
                <a:off x="2597018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星: 5 pt 164">
                <a:extLst>
                  <a:ext uri="{FF2B5EF4-FFF2-40B4-BE49-F238E27FC236}">
                    <a16:creationId xmlns:a16="http://schemas.microsoft.com/office/drawing/2014/main" id="{C92148DD-F566-44C4-8135-B1F607CB9794}"/>
                  </a:ext>
                </a:extLst>
              </p:cNvPr>
              <p:cNvSpPr/>
              <p:nvPr/>
            </p:nvSpPr>
            <p:spPr>
              <a:xfrm>
                <a:off x="3193076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星: 5 pt 165">
                <a:extLst>
                  <a:ext uri="{FF2B5EF4-FFF2-40B4-BE49-F238E27FC236}">
                    <a16:creationId xmlns:a16="http://schemas.microsoft.com/office/drawing/2014/main" id="{5EAA4C48-4C5C-4F97-8D1D-602E3CCCF37C}"/>
                  </a:ext>
                </a:extLst>
              </p:cNvPr>
              <p:cNvSpPr/>
              <p:nvPr/>
            </p:nvSpPr>
            <p:spPr>
              <a:xfrm>
                <a:off x="3789134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星: 5 pt 166">
                <a:extLst>
                  <a:ext uri="{FF2B5EF4-FFF2-40B4-BE49-F238E27FC236}">
                    <a16:creationId xmlns:a16="http://schemas.microsoft.com/office/drawing/2014/main" id="{A5852AC8-9D84-473D-A8F2-0B3EC15EC1BD}"/>
                  </a:ext>
                </a:extLst>
              </p:cNvPr>
              <p:cNvSpPr/>
              <p:nvPr/>
            </p:nvSpPr>
            <p:spPr>
              <a:xfrm>
                <a:off x="4385192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星: 5 pt 167">
                <a:extLst>
                  <a:ext uri="{FF2B5EF4-FFF2-40B4-BE49-F238E27FC236}">
                    <a16:creationId xmlns:a16="http://schemas.microsoft.com/office/drawing/2014/main" id="{CD07DF01-B029-4DC0-8BF7-C7FF347D2A1A}"/>
                  </a:ext>
                </a:extLst>
              </p:cNvPr>
              <p:cNvSpPr/>
              <p:nvPr/>
            </p:nvSpPr>
            <p:spPr>
              <a:xfrm>
                <a:off x="4981250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星: 5 pt 168">
                <a:extLst>
                  <a:ext uri="{FF2B5EF4-FFF2-40B4-BE49-F238E27FC236}">
                    <a16:creationId xmlns:a16="http://schemas.microsoft.com/office/drawing/2014/main" id="{7409AE53-51A8-4B8A-B991-2F6B2A2FF309}"/>
                  </a:ext>
                </a:extLst>
              </p:cNvPr>
              <p:cNvSpPr/>
              <p:nvPr/>
            </p:nvSpPr>
            <p:spPr>
              <a:xfrm>
                <a:off x="5577308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星: 5 pt 169">
                <a:extLst>
                  <a:ext uri="{FF2B5EF4-FFF2-40B4-BE49-F238E27FC236}">
                    <a16:creationId xmlns:a16="http://schemas.microsoft.com/office/drawing/2014/main" id="{59CABB01-CC64-4282-AE70-D7A3191792D4}"/>
                  </a:ext>
                </a:extLst>
              </p:cNvPr>
              <p:cNvSpPr/>
              <p:nvPr/>
            </p:nvSpPr>
            <p:spPr>
              <a:xfrm>
                <a:off x="6173366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星: 5 pt 170">
                <a:extLst>
                  <a:ext uri="{FF2B5EF4-FFF2-40B4-BE49-F238E27FC236}">
                    <a16:creationId xmlns:a16="http://schemas.microsoft.com/office/drawing/2014/main" id="{0976E926-5007-4291-B3DE-A5BCC8564DE7}"/>
                  </a:ext>
                </a:extLst>
              </p:cNvPr>
              <p:cNvSpPr/>
              <p:nvPr/>
            </p:nvSpPr>
            <p:spPr>
              <a:xfrm>
                <a:off x="6769424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星: 5 pt 171">
                <a:extLst>
                  <a:ext uri="{FF2B5EF4-FFF2-40B4-BE49-F238E27FC236}">
                    <a16:creationId xmlns:a16="http://schemas.microsoft.com/office/drawing/2014/main" id="{17066809-23F5-4D0F-A09D-F489079887B8}"/>
                  </a:ext>
                </a:extLst>
              </p:cNvPr>
              <p:cNvSpPr/>
              <p:nvPr/>
            </p:nvSpPr>
            <p:spPr>
              <a:xfrm>
                <a:off x="7365482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星: 5 pt 172">
                <a:extLst>
                  <a:ext uri="{FF2B5EF4-FFF2-40B4-BE49-F238E27FC236}">
                    <a16:creationId xmlns:a16="http://schemas.microsoft.com/office/drawing/2014/main" id="{BCC26EBD-10E2-400B-AD88-1ACBE6489F3D}"/>
                  </a:ext>
                </a:extLst>
              </p:cNvPr>
              <p:cNvSpPr/>
              <p:nvPr/>
            </p:nvSpPr>
            <p:spPr>
              <a:xfrm>
                <a:off x="7961540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星: 5 pt 173">
                <a:extLst>
                  <a:ext uri="{FF2B5EF4-FFF2-40B4-BE49-F238E27FC236}">
                    <a16:creationId xmlns:a16="http://schemas.microsoft.com/office/drawing/2014/main" id="{CA64ABF2-71FF-45E0-BAA0-70062000EFF3}"/>
                  </a:ext>
                </a:extLst>
              </p:cNvPr>
              <p:cNvSpPr/>
              <p:nvPr/>
            </p:nvSpPr>
            <p:spPr>
              <a:xfrm>
                <a:off x="8557598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星: 5 pt 174">
                <a:extLst>
                  <a:ext uri="{FF2B5EF4-FFF2-40B4-BE49-F238E27FC236}">
                    <a16:creationId xmlns:a16="http://schemas.microsoft.com/office/drawing/2014/main" id="{0D2AB363-CB00-4CF0-A862-76A2D34E3B7B}"/>
                  </a:ext>
                </a:extLst>
              </p:cNvPr>
              <p:cNvSpPr/>
              <p:nvPr/>
            </p:nvSpPr>
            <p:spPr>
              <a:xfrm>
                <a:off x="9153656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星: 5 pt 118">
                <a:extLst>
                  <a:ext uri="{FF2B5EF4-FFF2-40B4-BE49-F238E27FC236}">
                    <a16:creationId xmlns:a16="http://schemas.microsoft.com/office/drawing/2014/main" id="{41655D3E-150C-4DB4-92ED-AAD5709CBA6A}"/>
                  </a:ext>
                </a:extLst>
              </p:cNvPr>
              <p:cNvSpPr/>
              <p:nvPr/>
            </p:nvSpPr>
            <p:spPr>
              <a:xfrm>
                <a:off x="510815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星: 5 pt 119">
                <a:extLst>
                  <a:ext uri="{FF2B5EF4-FFF2-40B4-BE49-F238E27FC236}">
                    <a16:creationId xmlns:a16="http://schemas.microsoft.com/office/drawing/2014/main" id="{97576B87-EDEB-4FF0-A611-122EFF652225}"/>
                  </a:ext>
                </a:extLst>
              </p:cNvPr>
              <p:cNvSpPr/>
              <p:nvPr/>
            </p:nvSpPr>
            <p:spPr>
              <a:xfrm>
                <a:off x="1106873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星: 5 pt 120">
                <a:extLst>
                  <a:ext uri="{FF2B5EF4-FFF2-40B4-BE49-F238E27FC236}">
                    <a16:creationId xmlns:a16="http://schemas.microsoft.com/office/drawing/2014/main" id="{6F2017F1-4032-455C-B191-277C74839664}"/>
                  </a:ext>
                </a:extLst>
              </p:cNvPr>
              <p:cNvSpPr/>
              <p:nvPr/>
            </p:nvSpPr>
            <p:spPr>
              <a:xfrm>
                <a:off x="1702931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5 pt 121">
                <a:extLst>
                  <a:ext uri="{FF2B5EF4-FFF2-40B4-BE49-F238E27FC236}">
                    <a16:creationId xmlns:a16="http://schemas.microsoft.com/office/drawing/2014/main" id="{F9637DE3-6041-48E9-92FD-C4A11DBAC8B9}"/>
                  </a:ext>
                </a:extLst>
              </p:cNvPr>
              <p:cNvSpPr/>
              <p:nvPr/>
            </p:nvSpPr>
            <p:spPr>
              <a:xfrm>
                <a:off x="2298989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5 pt 122">
                <a:extLst>
                  <a:ext uri="{FF2B5EF4-FFF2-40B4-BE49-F238E27FC236}">
                    <a16:creationId xmlns:a16="http://schemas.microsoft.com/office/drawing/2014/main" id="{691B9F9C-AC5A-4106-AB96-848DA0E6AF6D}"/>
                  </a:ext>
                </a:extLst>
              </p:cNvPr>
              <p:cNvSpPr/>
              <p:nvPr/>
            </p:nvSpPr>
            <p:spPr>
              <a:xfrm>
                <a:off x="2895047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5 pt 123">
                <a:extLst>
                  <a:ext uri="{FF2B5EF4-FFF2-40B4-BE49-F238E27FC236}">
                    <a16:creationId xmlns:a16="http://schemas.microsoft.com/office/drawing/2014/main" id="{707D79F3-E53B-4190-AA2D-CBDEC701B6C7}"/>
                  </a:ext>
                </a:extLst>
              </p:cNvPr>
              <p:cNvSpPr/>
              <p:nvPr/>
            </p:nvSpPr>
            <p:spPr>
              <a:xfrm>
                <a:off x="3491105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5 pt 124">
                <a:extLst>
                  <a:ext uri="{FF2B5EF4-FFF2-40B4-BE49-F238E27FC236}">
                    <a16:creationId xmlns:a16="http://schemas.microsoft.com/office/drawing/2014/main" id="{18C840EB-A00F-4E28-B368-55FBA6559C4D}"/>
                  </a:ext>
                </a:extLst>
              </p:cNvPr>
              <p:cNvSpPr/>
              <p:nvPr/>
            </p:nvSpPr>
            <p:spPr>
              <a:xfrm>
                <a:off x="4087163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5 pt 125">
                <a:extLst>
                  <a:ext uri="{FF2B5EF4-FFF2-40B4-BE49-F238E27FC236}">
                    <a16:creationId xmlns:a16="http://schemas.microsoft.com/office/drawing/2014/main" id="{7DE3CC95-0581-47CE-95B5-1BBB7C00B4B8}"/>
                  </a:ext>
                </a:extLst>
              </p:cNvPr>
              <p:cNvSpPr/>
              <p:nvPr/>
            </p:nvSpPr>
            <p:spPr>
              <a:xfrm>
                <a:off x="4683221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星: 5 pt 126">
                <a:extLst>
                  <a:ext uri="{FF2B5EF4-FFF2-40B4-BE49-F238E27FC236}">
                    <a16:creationId xmlns:a16="http://schemas.microsoft.com/office/drawing/2014/main" id="{1ED7524B-1B6D-46B3-8042-4DADE76D6AA4}"/>
                  </a:ext>
                </a:extLst>
              </p:cNvPr>
              <p:cNvSpPr/>
              <p:nvPr/>
            </p:nvSpPr>
            <p:spPr>
              <a:xfrm>
                <a:off x="5279279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星: 5 pt 127">
                <a:extLst>
                  <a:ext uri="{FF2B5EF4-FFF2-40B4-BE49-F238E27FC236}">
                    <a16:creationId xmlns:a16="http://schemas.microsoft.com/office/drawing/2014/main" id="{75F96E7C-EFBD-4DC7-AAEB-660985675E45}"/>
                  </a:ext>
                </a:extLst>
              </p:cNvPr>
              <p:cNvSpPr/>
              <p:nvPr/>
            </p:nvSpPr>
            <p:spPr>
              <a:xfrm>
                <a:off x="5875337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5 pt 128">
                <a:extLst>
                  <a:ext uri="{FF2B5EF4-FFF2-40B4-BE49-F238E27FC236}">
                    <a16:creationId xmlns:a16="http://schemas.microsoft.com/office/drawing/2014/main" id="{A299148A-B414-40C4-9F34-19FB035B5321}"/>
                  </a:ext>
                </a:extLst>
              </p:cNvPr>
              <p:cNvSpPr/>
              <p:nvPr/>
            </p:nvSpPr>
            <p:spPr>
              <a:xfrm>
                <a:off x="6471395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星: 5 pt 129">
                <a:extLst>
                  <a:ext uri="{FF2B5EF4-FFF2-40B4-BE49-F238E27FC236}">
                    <a16:creationId xmlns:a16="http://schemas.microsoft.com/office/drawing/2014/main" id="{866EB662-01D6-49A4-9548-66E5A8986257}"/>
                  </a:ext>
                </a:extLst>
              </p:cNvPr>
              <p:cNvSpPr/>
              <p:nvPr/>
            </p:nvSpPr>
            <p:spPr>
              <a:xfrm>
                <a:off x="7067453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星: 5 pt 130">
                <a:extLst>
                  <a:ext uri="{FF2B5EF4-FFF2-40B4-BE49-F238E27FC236}">
                    <a16:creationId xmlns:a16="http://schemas.microsoft.com/office/drawing/2014/main" id="{ADF66483-3D30-4513-B0EE-0AC251CCD087}"/>
                  </a:ext>
                </a:extLst>
              </p:cNvPr>
              <p:cNvSpPr/>
              <p:nvPr/>
            </p:nvSpPr>
            <p:spPr>
              <a:xfrm>
                <a:off x="7663511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星: 5 pt 131">
                <a:extLst>
                  <a:ext uri="{FF2B5EF4-FFF2-40B4-BE49-F238E27FC236}">
                    <a16:creationId xmlns:a16="http://schemas.microsoft.com/office/drawing/2014/main" id="{88EEC39D-3537-45F5-9488-AE4FA683D0DF}"/>
                  </a:ext>
                </a:extLst>
              </p:cNvPr>
              <p:cNvSpPr/>
              <p:nvPr/>
            </p:nvSpPr>
            <p:spPr>
              <a:xfrm>
                <a:off x="8259569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星: 5 pt 132">
                <a:extLst>
                  <a:ext uri="{FF2B5EF4-FFF2-40B4-BE49-F238E27FC236}">
                    <a16:creationId xmlns:a16="http://schemas.microsoft.com/office/drawing/2014/main" id="{7C6026F4-F1EA-4235-8929-456949CF2D37}"/>
                  </a:ext>
                </a:extLst>
              </p:cNvPr>
              <p:cNvSpPr/>
              <p:nvPr/>
            </p:nvSpPr>
            <p:spPr>
              <a:xfrm>
                <a:off x="8855627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星: 5 pt 133">
                <a:extLst>
                  <a:ext uri="{FF2B5EF4-FFF2-40B4-BE49-F238E27FC236}">
                    <a16:creationId xmlns:a16="http://schemas.microsoft.com/office/drawing/2014/main" id="{07FE614A-1B1B-4672-A130-5084AB11CD04}"/>
                  </a:ext>
                </a:extLst>
              </p:cNvPr>
              <p:cNvSpPr/>
              <p:nvPr/>
            </p:nvSpPr>
            <p:spPr>
              <a:xfrm>
                <a:off x="9451675" y="19840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星: 5 pt 220">
                <a:extLst>
                  <a:ext uri="{FF2B5EF4-FFF2-40B4-BE49-F238E27FC236}">
                    <a16:creationId xmlns:a16="http://schemas.microsoft.com/office/drawing/2014/main" id="{242AE561-2CDA-4BB5-87F6-66737A2EEB02}"/>
                  </a:ext>
                </a:extLst>
              </p:cNvPr>
              <p:cNvSpPr/>
              <p:nvPr/>
            </p:nvSpPr>
            <p:spPr>
              <a:xfrm>
                <a:off x="212786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星: 5 pt 221">
                <a:extLst>
                  <a:ext uri="{FF2B5EF4-FFF2-40B4-BE49-F238E27FC236}">
                    <a16:creationId xmlns:a16="http://schemas.microsoft.com/office/drawing/2014/main" id="{4CA2A4ED-0661-4A1A-BF1A-8EFBD1E0790B}"/>
                  </a:ext>
                </a:extLst>
              </p:cNvPr>
              <p:cNvSpPr/>
              <p:nvPr/>
            </p:nvSpPr>
            <p:spPr>
              <a:xfrm>
                <a:off x="808844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星: 5 pt 222">
                <a:extLst>
                  <a:ext uri="{FF2B5EF4-FFF2-40B4-BE49-F238E27FC236}">
                    <a16:creationId xmlns:a16="http://schemas.microsoft.com/office/drawing/2014/main" id="{6762D330-69D9-4131-A042-51E11297AC52}"/>
                  </a:ext>
                </a:extLst>
              </p:cNvPr>
              <p:cNvSpPr/>
              <p:nvPr/>
            </p:nvSpPr>
            <p:spPr>
              <a:xfrm>
                <a:off x="1404902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星: 5 pt 223">
                <a:extLst>
                  <a:ext uri="{FF2B5EF4-FFF2-40B4-BE49-F238E27FC236}">
                    <a16:creationId xmlns:a16="http://schemas.microsoft.com/office/drawing/2014/main" id="{A54969CB-046C-4D84-B4A3-EA46C4FFC50B}"/>
                  </a:ext>
                </a:extLst>
              </p:cNvPr>
              <p:cNvSpPr/>
              <p:nvPr/>
            </p:nvSpPr>
            <p:spPr>
              <a:xfrm>
                <a:off x="2000960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星: 5 pt 224">
                <a:extLst>
                  <a:ext uri="{FF2B5EF4-FFF2-40B4-BE49-F238E27FC236}">
                    <a16:creationId xmlns:a16="http://schemas.microsoft.com/office/drawing/2014/main" id="{78CF6615-4DAF-47DA-B22C-E75A57564AD3}"/>
                  </a:ext>
                </a:extLst>
              </p:cNvPr>
              <p:cNvSpPr/>
              <p:nvPr/>
            </p:nvSpPr>
            <p:spPr>
              <a:xfrm>
                <a:off x="2597018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星: 5 pt 225">
                <a:extLst>
                  <a:ext uri="{FF2B5EF4-FFF2-40B4-BE49-F238E27FC236}">
                    <a16:creationId xmlns:a16="http://schemas.microsoft.com/office/drawing/2014/main" id="{205E6B3E-0759-4659-A92B-EAD4338FF884}"/>
                  </a:ext>
                </a:extLst>
              </p:cNvPr>
              <p:cNvSpPr/>
              <p:nvPr/>
            </p:nvSpPr>
            <p:spPr>
              <a:xfrm>
                <a:off x="3193076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星: 5 pt 226">
                <a:extLst>
                  <a:ext uri="{FF2B5EF4-FFF2-40B4-BE49-F238E27FC236}">
                    <a16:creationId xmlns:a16="http://schemas.microsoft.com/office/drawing/2014/main" id="{970DE48B-CAFB-46FC-BD35-66EDD11EB3B9}"/>
                  </a:ext>
                </a:extLst>
              </p:cNvPr>
              <p:cNvSpPr/>
              <p:nvPr/>
            </p:nvSpPr>
            <p:spPr>
              <a:xfrm>
                <a:off x="3789134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星: 5 pt 227">
                <a:extLst>
                  <a:ext uri="{FF2B5EF4-FFF2-40B4-BE49-F238E27FC236}">
                    <a16:creationId xmlns:a16="http://schemas.microsoft.com/office/drawing/2014/main" id="{D79C768F-5AF1-43ED-8684-4F846F02C0F3}"/>
                  </a:ext>
                </a:extLst>
              </p:cNvPr>
              <p:cNvSpPr/>
              <p:nvPr/>
            </p:nvSpPr>
            <p:spPr>
              <a:xfrm>
                <a:off x="4385192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星: 5 pt 228">
                <a:extLst>
                  <a:ext uri="{FF2B5EF4-FFF2-40B4-BE49-F238E27FC236}">
                    <a16:creationId xmlns:a16="http://schemas.microsoft.com/office/drawing/2014/main" id="{08EC5491-BB8E-4164-B708-978120C26D72}"/>
                  </a:ext>
                </a:extLst>
              </p:cNvPr>
              <p:cNvSpPr/>
              <p:nvPr/>
            </p:nvSpPr>
            <p:spPr>
              <a:xfrm>
                <a:off x="4981250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星: 5 pt 229">
                <a:extLst>
                  <a:ext uri="{FF2B5EF4-FFF2-40B4-BE49-F238E27FC236}">
                    <a16:creationId xmlns:a16="http://schemas.microsoft.com/office/drawing/2014/main" id="{DFB3498B-09FD-4BDB-B1B0-C772981AC2C3}"/>
                  </a:ext>
                </a:extLst>
              </p:cNvPr>
              <p:cNvSpPr/>
              <p:nvPr/>
            </p:nvSpPr>
            <p:spPr>
              <a:xfrm>
                <a:off x="5577308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星: 5 pt 230">
                <a:extLst>
                  <a:ext uri="{FF2B5EF4-FFF2-40B4-BE49-F238E27FC236}">
                    <a16:creationId xmlns:a16="http://schemas.microsoft.com/office/drawing/2014/main" id="{5F7D250A-57D9-4A3E-8DE0-810E7988F841}"/>
                  </a:ext>
                </a:extLst>
              </p:cNvPr>
              <p:cNvSpPr/>
              <p:nvPr/>
            </p:nvSpPr>
            <p:spPr>
              <a:xfrm>
                <a:off x="6173366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星: 5 pt 231">
                <a:extLst>
                  <a:ext uri="{FF2B5EF4-FFF2-40B4-BE49-F238E27FC236}">
                    <a16:creationId xmlns:a16="http://schemas.microsoft.com/office/drawing/2014/main" id="{CC4EBDCF-274D-4E39-9A29-D059DEDC302A}"/>
                  </a:ext>
                </a:extLst>
              </p:cNvPr>
              <p:cNvSpPr/>
              <p:nvPr/>
            </p:nvSpPr>
            <p:spPr>
              <a:xfrm>
                <a:off x="6769424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星: 5 pt 232">
                <a:extLst>
                  <a:ext uri="{FF2B5EF4-FFF2-40B4-BE49-F238E27FC236}">
                    <a16:creationId xmlns:a16="http://schemas.microsoft.com/office/drawing/2014/main" id="{3F1C30BE-308A-43AB-8977-371D3DEE0745}"/>
                  </a:ext>
                </a:extLst>
              </p:cNvPr>
              <p:cNvSpPr/>
              <p:nvPr/>
            </p:nvSpPr>
            <p:spPr>
              <a:xfrm>
                <a:off x="7365482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星: 5 pt 233">
                <a:extLst>
                  <a:ext uri="{FF2B5EF4-FFF2-40B4-BE49-F238E27FC236}">
                    <a16:creationId xmlns:a16="http://schemas.microsoft.com/office/drawing/2014/main" id="{DA5C1D91-4273-40B6-9103-10A0FC3CE8F6}"/>
                  </a:ext>
                </a:extLst>
              </p:cNvPr>
              <p:cNvSpPr/>
              <p:nvPr/>
            </p:nvSpPr>
            <p:spPr>
              <a:xfrm>
                <a:off x="7961540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星: 5 pt 234">
                <a:extLst>
                  <a:ext uri="{FF2B5EF4-FFF2-40B4-BE49-F238E27FC236}">
                    <a16:creationId xmlns:a16="http://schemas.microsoft.com/office/drawing/2014/main" id="{EE56C8BD-41A2-49CB-82FD-C5EE76528671}"/>
                  </a:ext>
                </a:extLst>
              </p:cNvPr>
              <p:cNvSpPr/>
              <p:nvPr/>
            </p:nvSpPr>
            <p:spPr>
              <a:xfrm>
                <a:off x="8557598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星: 5 pt 235">
                <a:extLst>
                  <a:ext uri="{FF2B5EF4-FFF2-40B4-BE49-F238E27FC236}">
                    <a16:creationId xmlns:a16="http://schemas.microsoft.com/office/drawing/2014/main" id="{E31BB41F-3BF6-4A29-B957-A9E1CE2517B4}"/>
                  </a:ext>
                </a:extLst>
              </p:cNvPr>
              <p:cNvSpPr/>
              <p:nvPr/>
            </p:nvSpPr>
            <p:spPr>
              <a:xfrm>
                <a:off x="9153656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星: 5 pt 236">
                <a:extLst>
                  <a:ext uri="{FF2B5EF4-FFF2-40B4-BE49-F238E27FC236}">
                    <a16:creationId xmlns:a16="http://schemas.microsoft.com/office/drawing/2014/main" id="{B6783130-E81F-4F4C-90D5-7A2B9359B40C}"/>
                  </a:ext>
                </a:extLst>
              </p:cNvPr>
              <p:cNvSpPr/>
              <p:nvPr/>
            </p:nvSpPr>
            <p:spPr>
              <a:xfrm>
                <a:off x="510815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星: 5 pt 237">
                <a:extLst>
                  <a:ext uri="{FF2B5EF4-FFF2-40B4-BE49-F238E27FC236}">
                    <a16:creationId xmlns:a16="http://schemas.microsoft.com/office/drawing/2014/main" id="{F187FE41-8A8A-47F7-9B62-D422A1AC8C74}"/>
                  </a:ext>
                </a:extLst>
              </p:cNvPr>
              <p:cNvSpPr/>
              <p:nvPr/>
            </p:nvSpPr>
            <p:spPr>
              <a:xfrm>
                <a:off x="1106873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星: 5 pt 238">
                <a:extLst>
                  <a:ext uri="{FF2B5EF4-FFF2-40B4-BE49-F238E27FC236}">
                    <a16:creationId xmlns:a16="http://schemas.microsoft.com/office/drawing/2014/main" id="{BF58EF8C-6B92-488A-8FBB-8A316093F226}"/>
                  </a:ext>
                </a:extLst>
              </p:cNvPr>
              <p:cNvSpPr/>
              <p:nvPr/>
            </p:nvSpPr>
            <p:spPr>
              <a:xfrm>
                <a:off x="1702931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星: 5 pt 239">
                <a:extLst>
                  <a:ext uri="{FF2B5EF4-FFF2-40B4-BE49-F238E27FC236}">
                    <a16:creationId xmlns:a16="http://schemas.microsoft.com/office/drawing/2014/main" id="{4F73C23B-56E5-4DBF-A15D-8B661F943139}"/>
                  </a:ext>
                </a:extLst>
              </p:cNvPr>
              <p:cNvSpPr/>
              <p:nvPr/>
            </p:nvSpPr>
            <p:spPr>
              <a:xfrm>
                <a:off x="2298989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星: 5 pt 240">
                <a:extLst>
                  <a:ext uri="{FF2B5EF4-FFF2-40B4-BE49-F238E27FC236}">
                    <a16:creationId xmlns:a16="http://schemas.microsoft.com/office/drawing/2014/main" id="{FC9576C2-08E4-4363-92D3-F6AE3F6FEB62}"/>
                  </a:ext>
                </a:extLst>
              </p:cNvPr>
              <p:cNvSpPr/>
              <p:nvPr/>
            </p:nvSpPr>
            <p:spPr>
              <a:xfrm>
                <a:off x="2895047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星: 5 pt 241">
                <a:extLst>
                  <a:ext uri="{FF2B5EF4-FFF2-40B4-BE49-F238E27FC236}">
                    <a16:creationId xmlns:a16="http://schemas.microsoft.com/office/drawing/2014/main" id="{D5111799-B28F-4B75-B7E7-CEF31A5D6013}"/>
                  </a:ext>
                </a:extLst>
              </p:cNvPr>
              <p:cNvSpPr/>
              <p:nvPr/>
            </p:nvSpPr>
            <p:spPr>
              <a:xfrm>
                <a:off x="3491105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星: 5 pt 242">
                <a:extLst>
                  <a:ext uri="{FF2B5EF4-FFF2-40B4-BE49-F238E27FC236}">
                    <a16:creationId xmlns:a16="http://schemas.microsoft.com/office/drawing/2014/main" id="{6DBE97C1-83D8-4689-B47C-E13DC879958E}"/>
                  </a:ext>
                </a:extLst>
              </p:cNvPr>
              <p:cNvSpPr/>
              <p:nvPr/>
            </p:nvSpPr>
            <p:spPr>
              <a:xfrm>
                <a:off x="4087163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星: 5 pt 243">
                <a:extLst>
                  <a:ext uri="{FF2B5EF4-FFF2-40B4-BE49-F238E27FC236}">
                    <a16:creationId xmlns:a16="http://schemas.microsoft.com/office/drawing/2014/main" id="{51D09FE7-65D1-43C9-B166-562E0C6FA0F7}"/>
                  </a:ext>
                </a:extLst>
              </p:cNvPr>
              <p:cNvSpPr/>
              <p:nvPr/>
            </p:nvSpPr>
            <p:spPr>
              <a:xfrm>
                <a:off x="4683221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星: 5 pt 244">
                <a:extLst>
                  <a:ext uri="{FF2B5EF4-FFF2-40B4-BE49-F238E27FC236}">
                    <a16:creationId xmlns:a16="http://schemas.microsoft.com/office/drawing/2014/main" id="{DFCFF15E-AFE4-4C62-A61D-0DCA932A1671}"/>
                  </a:ext>
                </a:extLst>
              </p:cNvPr>
              <p:cNvSpPr/>
              <p:nvPr/>
            </p:nvSpPr>
            <p:spPr>
              <a:xfrm>
                <a:off x="5279279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星: 5 pt 245">
                <a:extLst>
                  <a:ext uri="{FF2B5EF4-FFF2-40B4-BE49-F238E27FC236}">
                    <a16:creationId xmlns:a16="http://schemas.microsoft.com/office/drawing/2014/main" id="{D346A99F-27CD-457C-824F-AB68C294D631}"/>
                  </a:ext>
                </a:extLst>
              </p:cNvPr>
              <p:cNvSpPr/>
              <p:nvPr/>
            </p:nvSpPr>
            <p:spPr>
              <a:xfrm>
                <a:off x="5875337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星: 5 pt 246">
                <a:extLst>
                  <a:ext uri="{FF2B5EF4-FFF2-40B4-BE49-F238E27FC236}">
                    <a16:creationId xmlns:a16="http://schemas.microsoft.com/office/drawing/2014/main" id="{422E940D-7595-4817-8F74-CF32C514DF01}"/>
                  </a:ext>
                </a:extLst>
              </p:cNvPr>
              <p:cNvSpPr/>
              <p:nvPr/>
            </p:nvSpPr>
            <p:spPr>
              <a:xfrm>
                <a:off x="6471395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星: 5 pt 247">
                <a:extLst>
                  <a:ext uri="{FF2B5EF4-FFF2-40B4-BE49-F238E27FC236}">
                    <a16:creationId xmlns:a16="http://schemas.microsoft.com/office/drawing/2014/main" id="{A310202A-A6A7-489C-901A-C74B9849DCC6}"/>
                  </a:ext>
                </a:extLst>
              </p:cNvPr>
              <p:cNvSpPr/>
              <p:nvPr/>
            </p:nvSpPr>
            <p:spPr>
              <a:xfrm>
                <a:off x="7067453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星: 5 pt 248">
                <a:extLst>
                  <a:ext uri="{FF2B5EF4-FFF2-40B4-BE49-F238E27FC236}">
                    <a16:creationId xmlns:a16="http://schemas.microsoft.com/office/drawing/2014/main" id="{8E14134D-8D39-4758-A4C8-5F3084197595}"/>
                  </a:ext>
                </a:extLst>
              </p:cNvPr>
              <p:cNvSpPr/>
              <p:nvPr/>
            </p:nvSpPr>
            <p:spPr>
              <a:xfrm>
                <a:off x="7663511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星: 5 pt 249">
                <a:extLst>
                  <a:ext uri="{FF2B5EF4-FFF2-40B4-BE49-F238E27FC236}">
                    <a16:creationId xmlns:a16="http://schemas.microsoft.com/office/drawing/2014/main" id="{2908D2A5-BE7D-4208-A2D7-8A77BE143402}"/>
                  </a:ext>
                </a:extLst>
              </p:cNvPr>
              <p:cNvSpPr/>
              <p:nvPr/>
            </p:nvSpPr>
            <p:spPr>
              <a:xfrm>
                <a:off x="8259569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星: 5 pt 250">
                <a:extLst>
                  <a:ext uri="{FF2B5EF4-FFF2-40B4-BE49-F238E27FC236}">
                    <a16:creationId xmlns:a16="http://schemas.microsoft.com/office/drawing/2014/main" id="{BFE9E626-82B7-4F95-A71E-09675AA01902}"/>
                  </a:ext>
                </a:extLst>
              </p:cNvPr>
              <p:cNvSpPr/>
              <p:nvPr/>
            </p:nvSpPr>
            <p:spPr>
              <a:xfrm>
                <a:off x="8855627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星: 5 pt 251">
                <a:extLst>
                  <a:ext uri="{FF2B5EF4-FFF2-40B4-BE49-F238E27FC236}">
                    <a16:creationId xmlns:a16="http://schemas.microsoft.com/office/drawing/2014/main" id="{24FBCDAE-16E0-45F9-80C1-7D3E0097434C}"/>
                  </a:ext>
                </a:extLst>
              </p:cNvPr>
              <p:cNvSpPr/>
              <p:nvPr/>
            </p:nvSpPr>
            <p:spPr>
              <a:xfrm>
                <a:off x="9451675" y="641805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星: 5 pt 254">
                <a:extLst>
                  <a:ext uri="{FF2B5EF4-FFF2-40B4-BE49-F238E27FC236}">
                    <a16:creationId xmlns:a16="http://schemas.microsoft.com/office/drawing/2014/main" id="{5FF7C870-1091-4BE7-9BC4-C17872305A26}"/>
                  </a:ext>
                </a:extLst>
              </p:cNvPr>
              <p:cNvSpPr/>
              <p:nvPr/>
            </p:nvSpPr>
            <p:spPr>
              <a:xfrm>
                <a:off x="212786" y="46882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星: 5 pt 255">
                <a:extLst>
                  <a:ext uri="{FF2B5EF4-FFF2-40B4-BE49-F238E27FC236}">
                    <a16:creationId xmlns:a16="http://schemas.microsoft.com/office/drawing/2014/main" id="{F6805A98-DBAD-4C3C-825F-232D9DC1441B}"/>
                  </a:ext>
                </a:extLst>
              </p:cNvPr>
              <p:cNvSpPr/>
              <p:nvPr/>
            </p:nvSpPr>
            <p:spPr>
              <a:xfrm>
                <a:off x="9451675" y="46882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星: 5 pt 256">
                <a:extLst>
                  <a:ext uri="{FF2B5EF4-FFF2-40B4-BE49-F238E27FC236}">
                    <a16:creationId xmlns:a16="http://schemas.microsoft.com/office/drawing/2014/main" id="{577CA390-CBD1-4516-B3B9-EF69810E6FFE}"/>
                  </a:ext>
                </a:extLst>
              </p:cNvPr>
              <p:cNvSpPr/>
              <p:nvPr/>
            </p:nvSpPr>
            <p:spPr>
              <a:xfrm>
                <a:off x="212786" y="73924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星: 5 pt 257">
                <a:extLst>
                  <a:ext uri="{FF2B5EF4-FFF2-40B4-BE49-F238E27FC236}">
                    <a16:creationId xmlns:a16="http://schemas.microsoft.com/office/drawing/2014/main" id="{2BFA4EBB-6D28-4BCF-8FC3-D75B139868FB}"/>
                  </a:ext>
                </a:extLst>
              </p:cNvPr>
              <p:cNvSpPr/>
              <p:nvPr/>
            </p:nvSpPr>
            <p:spPr>
              <a:xfrm>
                <a:off x="9451675" y="73924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星: 5 pt 258">
                <a:extLst>
                  <a:ext uri="{FF2B5EF4-FFF2-40B4-BE49-F238E27FC236}">
                    <a16:creationId xmlns:a16="http://schemas.microsoft.com/office/drawing/2014/main" id="{B134D9A8-5A60-47E6-B8A3-29C78B648DCA}"/>
                  </a:ext>
                </a:extLst>
              </p:cNvPr>
              <p:cNvSpPr/>
              <p:nvPr/>
            </p:nvSpPr>
            <p:spPr>
              <a:xfrm>
                <a:off x="212786" y="1009663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星: 5 pt 259">
                <a:extLst>
                  <a:ext uri="{FF2B5EF4-FFF2-40B4-BE49-F238E27FC236}">
                    <a16:creationId xmlns:a16="http://schemas.microsoft.com/office/drawing/2014/main" id="{FD7C4992-A107-4685-B4AE-C76E742FB41C}"/>
                  </a:ext>
                </a:extLst>
              </p:cNvPr>
              <p:cNvSpPr/>
              <p:nvPr/>
            </p:nvSpPr>
            <p:spPr>
              <a:xfrm>
                <a:off x="9451675" y="1009663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星: 5 pt 260">
                <a:extLst>
                  <a:ext uri="{FF2B5EF4-FFF2-40B4-BE49-F238E27FC236}">
                    <a16:creationId xmlns:a16="http://schemas.microsoft.com/office/drawing/2014/main" id="{E3DE5C48-B76D-4F07-AA01-25AFE06C0E24}"/>
                  </a:ext>
                </a:extLst>
              </p:cNvPr>
              <p:cNvSpPr/>
              <p:nvPr/>
            </p:nvSpPr>
            <p:spPr>
              <a:xfrm>
                <a:off x="212786" y="1280082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星: 5 pt 261">
                <a:extLst>
                  <a:ext uri="{FF2B5EF4-FFF2-40B4-BE49-F238E27FC236}">
                    <a16:creationId xmlns:a16="http://schemas.microsoft.com/office/drawing/2014/main" id="{5249673C-638C-4548-B490-E78A1EE9464A}"/>
                  </a:ext>
                </a:extLst>
              </p:cNvPr>
              <p:cNvSpPr/>
              <p:nvPr/>
            </p:nvSpPr>
            <p:spPr>
              <a:xfrm>
                <a:off x="9451675" y="1280082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星: 5 pt 262">
                <a:extLst>
                  <a:ext uri="{FF2B5EF4-FFF2-40B4-BE49-F238E27FC236}">
                    <a16:creationId xmlns:a16="http://schemas.microsoft.com/office/drawing/2014/main" id="{D89C2555-31A7-4529-8977-B218663197BF}"/>
                  </a:ext>
                </a:extLst>
              </p:cNvPr>
              <p:cNvSpPr/>
              <p:nvPr/>
            </p:nvSpPr>
            <p:spPr>
              <a:xfrm>
                <a:off x="212786" y="155050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星: 5 pt 263">
                <a:extLst>
                  <a:ext uri="{FF2B5EF4-FFF2-40B4-BE49-F238E27FC236}">
                    <a16:creationId xmlns:a16="http://schemas.microsoft.com/office/drawing/2014/main" id="{04DDDE9D-C93D-49BE-9CA6-FEE92AF234E4}"/>
                  </a:ext>
                </a:extLst>
              </p:cNvPr>
              <p:cNvSpPr/>
              <p:nvPr/>
            </p:nvSpPr>
            <p:spPr>
              <a:xfrm>
                <a:off x="9451675" y="155050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星: 5 pt 264">
                <a:extLst>
                  <a:ext uri="{FF2B5EF4-FFF2-40B4-BE49-F238E27FC236}">
                    <a16:creationId xmlns:a16="http://schemas.microsoft.com/office/drawing/2014/main" id="{FBA331E1-0C34-4FC7-B7AE-DF3C334DD570}"/>
                  </a:ext>
                </a:extLst>
              </p:cNvPr>
              <p:cNvSpPr/>
              <p:nvPr/>
            </p:nvSpPr>
            <p:spPr>
              <a:xfrm>
                <a:off x="212786" y="1820920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星: 5 pt 265">
                <a:extLst>
                  <a:ext uri="{FF2B5EF4-FFF2-40B4-BE49-F238E27FC236}">
                    <a16:creationId xmlns:a16="http://schemas.microsoft.com/office/drawing/2014/main" id="{CE1FA6B8-D040-4840-9C9E-DC9DE9DF8AA7}"/>
                  </a:ext>
                </a:extLst>
              </p:cNvPr>
              <p:cNvSpPr/>
              <p:nvPr/>
            </p:nvSpPr>
            <p:spPr>
              <a:xfrm>
                <a:off x="9451675" y="1820920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星: 5 pt 266">
                <a:extLst>
                  <a:ext uri="{FF2B5EF4-FFF2-40B4-BE49-F238E27FC236}">
                    <a16:creationId xmlns:a16="http://schemas.microsoft.com/office/drawing/2014/main" id="{73990FC0-DF2D-43B3-BC38-78267207B62A}"/>
                  </a:ext>
                </a:extLst>
              </p:cNvPr>
              <p:cNvSpPr/>
              <p:nvPr/>
            </p:nvSpPr>
            <p:spPr>
              <a:xfrm>
                <a:off x="212786" y="2091339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星: 5 pt 267">
                <a:extLst>
                  <a:ext uri="{FF2B5EF4-FFF2-40B4-BE49-F238E27FC236}">
                    <a16:creationId xmlns:a16="http://schemas.microsoft.com/office/drawing/2014/main" id="{3022A950-980B-48C8-B32C-17B56D2D4D1C}"/>
                  </a:ext>
                </a:extLst>
              </p:cNvPr>
              <p:cNvSpPr/>
              <p:nvPr/>
            </p:nvSpPr>
            <p:spPr>
              <a:xfrm>
                <a:off x="9451675" y="2091339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星: 5 pt 268">
                <a:extLst>
                  <a:ext uri="{FF2B5EF4-FFF2-40B4-BE49-F238E27FC236}">
                    <a16:creationId xmlns:a16="http://schemas.microsoft.com/office/drawing/2014/main" id="{71BB910C-FE0D-42F2-AEB6-5B6EE687D029}"/>
                  </a:ext>
                </a:extLst>
              </p:cNvPr>
              <p:cNvSpPr/>
              <p:nvPr/>
            </p:nvSpPr>
            <p:spPr>
              <a:xfrm>
                <a:off x="212786" y="2361758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星: 5 pt 269">
                <a:extLst>
                  <a:ext uri="{FF2B5EF4-FFF2-40B4-BE49-F238E27FC236}">
                    <a16:creationId xmlns:a16="http://schemas.microsoft.com/office/drawing/2014/main" id="{3296A65A-9E3F-4C55-A52E-787F6E5ACA11}"/>
                  </a:ext>
                </a:extLst>
              </p:cNvPr>
              <p:cNvSpPr/>
              <p:nvPr/>
            </p:nvSpPr>
            <p:spPr>
              <a:xfrm>
                <a:off x="9451675" y="2361758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星: 5 pt 270">
                <a:extLst>
                  <a:ext uri="{FF2B5EF4-FFF2-40B4-BE49-F238E27FC236}">
                    <a16:creationId xmlns:a16="http://schemas.microsoft.com/office/drawing/2014/main" id="{21BE027E-A5D3-4225-947B-8A476B12BBB0}"/>
                  </a:ext>
                </a:extLst>
              </p:cNvPr>
              <p:cNvSpPr/>
              <p:nvPr/>
            </p:nvSpPr>
            <p:spPr>
              <a:xfrm>
                <a:off x="212786" y="2632177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星: 5 pt 271">
                <a:extLst>
                  <a:ext uri="{FF2B5EF4-FFF2-40B4-BE49-F238E27FC236}">
                    <a16:creationId xmlns:a16="http://schemas.microsoft.com/office/drawing/2014/main" id="{6CC1FF16-70D9-46C9-B2F7-B339E1B0403A}"/>
                  </a:ext>
                </a:extLst>
              </p:cNvPr>
              <p:cNvSpPr/>
              <p:nvPr/>
            </p:nvSpPr>
            <p:spPr>
              <a:xfrm>
                <a:off x="9451675" y="2632177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星: 5 pt 272">
                <a:extLst>
                  <a:ext uri="{FF2B5EF4-FFF2-40B4-BE49-F238E27FC236}">
                    <a16:creationId xmlns:a16="http://schemas.microsoft.com/office/drawing/2014/main" id="{13898EA4-CB2B-41B6-9855-DD9ACF81ED63}"/>
                  </a:ext>
                </a:extLst>
              </p:cNvPr>
              <p:cNvSpPr/>
              <p:nvPr/>
            </p:nvSpPr>
            <p:spPr>
              <a:xfrm>
                <a:off x="212786" y="290259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星: 5 pt 273">
                <a:extLst>
                  <a:ext uri="{FF2B5EF4-FFF2-40B4-BE49-F238E27FC236}">
                    <a16:creationId xmlns:a16="http://schemas.microsoft.com/office/drawing/2014/main" id="{550E4628-990E-443A-A471-B97F8DAC4413}"/>
                  </a:ext>
                </a:extLst>
              </p:cNvPr>
              <p:cNvSpPr/>
              <p:nvPr/>
            </p:nvSpPr>
            <p:spPr>
              <a:xfrm>
                <a:off x="9451675" y="290259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星: 5 pt 274">
                <a:extLst>
                  <a:ext uri="{FF2B5EF4-FFF2-40B4-BE49-F238E27FC236}">
                    <a16:creationId xmlns:a16="http://schemas.microsoft.com/office/drawing/2014/main" id="{0E931195-01FC-4C50-A5D6-699A8A285291}"/>
                  </a:ext>
                </a:extLst>
              </p:cNvPr>
              <p:cNvSpPr/>
              <p:nvPr/>
            </p:nvSpPr>
            <p:spPr>
              <a:xfrm>
                <a:off x="212786" y="317301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星: 5 pt 275">
                <a:extLst>
                  <a:ext uri="{FF2B5EF4-FFF2-40B4-BE49-F238E27FC236}">
                    <a16:creationId xmlns:a16="http://schemas.microsoft.com/office/drawing/2014/main" id="{8552FC5F-686A-4DD2-B7B4-95C982411BF4}"/>
                  </a:ext>
                </a:extLst>
              </p:cNvPr>
              <p:cNvSpPr/>
              <p:nvPr/>
            </p:nvSpPr>
            <p:spPr>
              <a:xfrm>
                <a:off x="9451675" y="317301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星: 5 pt 276">
                <a:extLst>
                  <a:ext uri="{FF2B5EF4-FFF2-40B4-BE49-F238E27FC236}">
                    <a16:creationId xmlns:a16="http://schemas.microsoft.com/office/drawing/2014/main" id="{8AED12C4-7040-43C1-80AE-956496C5CCED}"/>
                  </a:ext>
                </a:extLst>
              </p:cNvPr>
              <p:cNvSpPr/>
              <p:nvPr/>
            </p:nvSpPr>
            <p:spPr>
              <a:xfrm>
                <a:off x="212786" y="344343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5 pt 277">
                <a:extLst>
                  <a:ext uri="{FF2B5EF4-FFF2-40B4-BE49-F238E27FC236}">
                    <a16:creationId xmlns:a16="http://schemas.microsoft.com/office/drawing/2014/main" id="{1173847F-BDC8-478F-82E1-4541BA9907CA}"/>
                  </a:ext>
                </a:extLst>
              </p:cNvPr>
              <p:cNvSpPr/>
              <p:nvPr/>
            </p:nvSpPr>
            <p:spPr>
              <a:xfrm>
                <a:off x="9451675" y="344343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星: 5 pt 278">
                <a:extLst>
                  <a:ext uri="{FF2B5EF4-FFF2-40B4-BE49-F238E27FC236}">
                    <a16:creationId xmlns:a16="http://schemas.microsoft.com/office/drawing/2014/main" id="{347D3627-4F2C-45DF-B969-2D70961BA51B}"/>
                  </a:ext>
                </a:extLst>
              </p:cNvPr>
              <p:cNvSpPr/>
              <p:nvPr/>
            </p:nvSpPr>
            <p:spPr>
              <a:xfrm>
                <a:off x="212786" y="3713853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星: 5 pt 279">
                <a:extLst>
                  <a:ext uri="{FF2B5EF4-FFF2-40B4-BE49-F238E27FC236}">
                    <a16:creationId xmlns:a16="http://schemas.microsoft.com/office/drawing/2014/main" id="{0EC68C9A-F2C6-4592-99AD-479B1500D9F0}"/>
                  </a:ext>
                </a:extLst>
              </p:cNvPr>
              <p:cNvSpPr/>
              <p:nvPr/>
            </p:nvSpPr>
            <p:spPr>
              <a:xfrm>
                <a:off x="9451675" y="3713853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星: 5 pt 280">
                <a:extLst>
                  <a:ext uri="{FF2B5EF4-FFF2-40B4-BE49-F238E27FC236}">
                    <a16:creationId xmlns:a16="http://schemas.microsoft.com/office/drawing/2014/main" id="{4F3C8874-604C-44E4-B5AC-7F6FDF2217C4}"/>
                  </a:ext>
                </a:extLst>
              </p:cNvPr>
              <p:cNvSpPr/>
              <p:nvPr/>
            </p:nvSpPr>
            <p:spPr>
              <a:xfrm>
                <a:off x="212786" y="3984272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星: 5 pt 281">
                <a:extLst>
                  <a:ext uri="{FF2B5EF4-FFF2-40B4-BE49-F238E27FC236}">
                    <a16:creationId xmlns:a16="http://schemas.microsoft.com/office/drawing/2014/main" id="{5465B658-094C-4F59-A3BA-63B765CDCB60}"/>
                  </a:ext>
                </a:extLst>
              </p:cNvPr>
              <p:cNvSpPr/>
              <p:nvPr/>
            </p:nvSpPr>
            <p:spPr>
              <a:xfrm>
                <a:off x="9451675" y="3984272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星: 5 pt 282">
                <a:extLst>
                  <a:ext uri="{FF2B5EF4-FFF2-40B4-BE49-F238E27FC236}">
                    <a16:creationId xmlns:a16="http://schemas.microsoft.com/office/drawing/2014/main" id="{4E0A634C-6E0C-4BFE-9A64-3014C0EFC377}"/>
                  </a:ext>
                </a:extLst>
              </p:cNvPr>
              <p:cNvSpPr/>
              <p:nvPr/>
            </p:nvSpPr>
            <p:spPr>
              <a:xfrm>
                <a:off x="212786" y="425469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星: 5 pt 283">
                <a:extLst>
                  <a:ext uri="{FF2B5EF4-FFF2-40B4-BE49-F238E27FC236}">
                    <a16:creationId xmlns:a16="http://schemas.microsoft.com/office/drawing/2014/main" id="{E25A2B75-6A80-4100-BE84-DBA13050EC9D}"/>
                  </a:ext>
                </a:extLst>
              </p:cNvPr>
              <p:cNvSpPr/>
              <p:nvPr/>
            </p:nvSpPr>
            <p:spPr>
              <a:xfrm>
                <a:off x="9451675" y="4254691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星: 5 pt 284">
                <a:extLst>
                  <a:ext uri="{FF2B5EF4-FFF2-40B4-BE49-F238E27FC236}">
                    <a16:creationId xmlns:a16="http://schemas.microsoft.com/office/drawing/2014/main" id="{BA5CB8C3-AAC1-4E04-A5E5-5CFC3BF2DABB}"/>
                  </a:ext>
                </a:extLst>
              </p:cNvPr>
              <p:cNvSpPr/>
              <p:nvPr/>
            </p:nvSpPr>
            <p:spPr>
              <a:xfrm>
                <a:off x="212786" y="4525110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星: 5 pt 285">
                <a:extLst>
                  <a:ext uri="{FF2B5EF4-FFF2-40B4-BE49-F238E27FC236}">
                    <a16:creationId xmlns:a16="http://schemas.microsoft.com/office/drawing/2014/main" id="{AF5CE0D7-4B3D-43D5-870E-6D0CE5CAD35C}"/>
                  </a:ext>
                </a:extLst>
              </p:cNvPr>
              <p:cNvSpPr/>
              <p:nvPr/>
            </p:nvSpPr>
            <p:spPr>
              <a:xfrm>
                <a:off x="9451675" y="4525110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星: 5 pt 286">
                <a:extLst>
                  <a:ext uri="{FF2B5EF4-FFF2-40B4-BE49-F238E27FC236}">
                    <a16:creationId xmlns:a16="http://schemas.microsoft.com/office/drawing/2014/main" id="{9501E868-CCA1-4BFE-9DBC-951A44A80C47}"/>
                  </a:ext>
                </a:extLst>
              </p:cNvPr>
              <p:cNvSpPr/>
              <p:nvPr/>
            </p:nvSpPr>
            <p:spPr>
              <a:xfrm>
                <a:off x="212786" y="4795529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星: 5 pt 287">
                <a:extLst>
                  <a:ext uri="{FF2B5EF4-FFF2-40B4-BE49-F238E27FC236}">
                    <a16:creationId xmlns:a16="http://schemas.microsoft.com/office/drawing/2014/main" id="{099FB75E-7568-47F7-B384-C0341926450A}"/>
                  </a:ext>
                </a:extLst>
              </p:cNvPr>
              <p:cNvSpPr/>
              <p:nvPr/>
            </p:nvSpPr>
            <p:spPr>
              <a:xfrm>
                <a:off x="9451675" y="4795529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星: 5 pt 288">
                <a:extLst>
                  <a:ext uri="{FF2B5EF4-FFF2-40B4-BE49-F238E27FC236}">
                    <a16:creationId xmlns:a16="http://schemas.microsoft.com/office/drawing/2014/main" id="{5BDB2137-200C-47AD-8AA8-EAE24EBB115A}"/>
                  </a:ext>
                </a:extLst>
              </p:cNvPr>
              <p:cNvSpPr/>
              <p:nvPr/>
            </p:nvSpPr>
            <p:spPr>
              <a:xfrm>
                <a:off x="212786" y="5065948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星: 5 pt 289">
                <a:extLst>
                  <a:ext uri="{FF2B5EF4-FFF2-40B4-BE49-F238E27FC236}">
                    <a16:creationId xmlns:a16="http://schemas.microsoft.com/office/drawing/2014/main" id="{F8D096FA-AC56-4758-864A-3C9FAEA1FC80}"/>
                  </a:ext>
                </a:extLst>
              </p:cNvPr>
              <p:cNvSpPr/>
              <p:nvPr/>
            </p:nvSpPr>
            <p:spPr>
              <a:xfrm>
                <a:off x="9451675" y="5065948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星: 5 pt 290">
                <a:extLst>
                  <a:ext uri="{FF2B5EF4-FFF2-40B4-BE49-F238E27FC236}">
                    <a16:creationId xmlns:a16="http://schemas.microsoft.com/office/drawing/2014/main" id="{505B9C24-B9E7-4EF8-96B9-80B675748773}"/>
                  </a:ext>
                </a:extLst>
              </p:cNvPr>
              <p:cNvSpPr/>
              <p:nvPr/>
            </p:nvSpPr>
            <p:spPr>
              <a:xfrm>
                <a:off x="212786" y="5336367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星: 5 pt 291">
                <a:extLst>
                  <a:ext uri="{FF2B5EF4-FFF2-40B4-BE49-F238E27FC236}">
                    <a16:creationId xmlns:a16="http://schemas.microsoft.com/office/drawing/2014/main" id="{74E872CD-CDC4-4788-9E4F-46F1BAC0E01E}"/>
                  </a:ext>
                </a:extLst>
              </p:cNvPr>
              <p:cNvSpPr/>
              <p:nvPr/>
            </p:nvSpPr>
            <p:spPr>
              <a:xfrm>
                <a:off x="9451675" y="5336367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星: 5 pt 292">
                <a:extLst>
                  <a:ext uri="{FF2B5EF4-FFF2-40B4-BE49-F238E27FC236}">
                    <a16:creationId xmlns:a16="http://schemas.microsoft.com/office/drawing/2014/main" id="{66F0080F-2F11-42B6-8C68-5429EB0BCF58}"/>
                  </a:ext>
                </a:extLst>
              </p:cNvPr>
              <p:cNvSpPr/>
              <p:nvPr/>
            </p:nvSpPr>
            <p:spPr>
              <a:xfrm>
                <a:off x="212786" y="560678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星: 5 pt 293">
                <a:extLst>
                  <a:ext uri="{FF2B5EF4-FFF2-40B4-BE49-F238E27FC236}">
                    <a16:creationId xmlns:a16="http://schemas.microsoft.com/office/drawing/2014/main" id="{82C7361F-7F03-4B42-B954-D786FCA31166}"/>
                  </a:ext>
                </a:extLst>
              </p:cNvPr>
              <p:cNvSpPr/>
              <p:nvPr/>
            </p:nvSpPr>
            <p:spPr>
              <a:xfrm>
                <a:off x="9451675" y="5606786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星: 5 pt 294">
                <a:extLst>
                  <a:ext uri="{FF2B5EF4-FFF2-40B4-BE49-F238E27FC236}">
                    <a16:creationId xmlns:a16="http://schemas.microsoft.com/office/drawing/2014/main" id="{065B5FED-58D4-4491-9E5E-5926613FDD9D}"/>
                  </a:ext>
                </a:extLst>
              </p:cNvPr>
              <p:cNvSpPr/>
              <p:nvPr/>
            </p:nvSpPr>
            <p:spPr>
              <a:xfrm>
                <a:off x="212786" y="587720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星: 5 pt 295">
                <a:extLst>
                  <a:ext uri="{FF2B5EF4-FFF2-40B4-BE49-F238E27FC236}">
                    <a16:creationId xmlns:a16="http://schemas.microsoft.com/office/drawing/2014/main" id="{5A1DE60F-AA84-409A-ADE2-84CC3E521D8C}"/>
                  </a:ext>
                </a:extLst>
              </p:cNvPr>
              <p:cNvSpPr/>
              <p:nvPr/>
            </p:nvSpPr>
            <p:spPr>
              <a:xfrm>
                <a:off x="9451675" y="5877205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星: 5 pt 296">
                <a:extLst>
                  <a:ext uri="{FF2B5EF4-FFF2-40B4-BE49-F238E27FC236}">
                    <a16:creationId xmlns:a16="http://schemas.microsoft.com/office/drawing/2014/main" id="{90D4B9CF-AEE0-4E15-AED2-3D093727383D}"/>
                  </a:ext>
                </a:extLst>
              </p:cNvPr>
              <p:cNvSpPr/>
              <p:nvPr/>
            </p:nvSpPr>
            <p:spPr>
              <a:xfrm>
                <a:off x="212786" y="614762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星: 5 pt 297">
                <a:extLst>
                  <a:ext uri="{FF2B5EF4-FFF2-40B4-BE49-F238E27FC236}">
                    <a16:creationId xmlns:a16="http://schemas.microsoft.com/office/drawing/2014/main" id="{A2AF59F7-0443-4034-8931-F2FEE45650E2}"/>
                  </a:ext>
                </a:extLst>
              </p:cNvPr>
              <p:cNvSpPr/>
              <p:nvPr/>
            </p:nvSpPr>
            <p:spPr>
              <a:xfrm>
                <a:off x="9451675" y="6147624"/>
                <a:ext cx="241539" cy="241539"/>
              </a:xfrm>
              <a:prstGeom prst="star5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FE2E985-1A77-4C35-B126-FD487AA186AF}"/>
                </a:ext>
              </a:extLst>
            </p:cNvPr>
            <p:cNvGrpSpPr/>
            <p:nvPr/>
          </p:nvGrpSpPr>
          <p:grpSpPr>
            <a:xfrm>
              <a:off x="304800" y="290420"/>
              <a:ext cx="9388414" cy="6369170"/>
              <a:chOff x="304800" y="290420"/>
              <a:chExt cx="9388414" cy="6369170"/>
            </a:xfrm>
            <a:solidFill>
              <a:srgbClr val="FFC000"/>
            </a:solidFill>
          </p:grpSpPr>
          <p:sp>
            <p:nvSpPr>
              <p:cNvPr id="327" name="星: 5 pt 326">
                <a:extLst>
                  <a:ext uri="{FF2B5EF4-FFF2-40B4-BE49-F238E27FC236}">
                    <a16:creationId xmlns:a16="http://schemas.microsoft.com/office/drawing/2014/main" id="{DCE7A59E-1389-4BD9-B31B-A6D0EAEC1711}"/>
                  </a:ext>
                </a:extLst>
              </p:cNvPr>
              <p:cNvSpPr/>
              <p:nvPr/>
            </p:nvSpPr>
            <p:spPr>
              <a:xfrm>
                <a:off x="304800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星: 5 pt 327">
                <a:extLst>
                  <a:ext uri="{FF2B5EF4-FFF2-40B4-BE49-F238E27FC236}">
                    <a16:creationId xmlns:a16="http://schemas.microsoft.com/office/drawing/2014/main" id="{C68CEBE5-CEB8-4205-A82A-BAECB9F7FC88}"/>
                  </a:ext>
                </a:extLst>
              </p:cNvPr>
              <p:cNvSpPr/>
              <p:nvPr/>
            </p:nvSpPr>
            <p:spPr>
              <a:xfrm>
                <a:off x="900858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星: 5 pt 328">
                <a:extLst>
                  <a:ext uri="{FF2B5EF4-FFF2-40B4-BE49-F238E27FC236}">
                    <a16:creationId xmlns:a16="http://schemas.microsoft.com/office/drawing/2014/main" id="{6477701D-61A9-4B45-A5B9-FF05E41DBA35}"/>
                  </a:ext>
                </a:extLst>
              </p:cNvPr>
              <p:cNvSpPr/>
              <p:nvPr/>
            </p:nvSpPr>
            <p:spPr>
              <a:xfrm>
                <a:off x="1496916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星: 5 pt 329">
                <a:extLst>
                  <a:ext uri="{FF2B5EF4-FFF2-40B4-BE49-F238E27FC236}">
                    <a16:creationId xmlns:a16="http://schemas.microsoft.com/office/drawing/2014/main" id="{54624EFA-BA1E-4C9E-A0DF-A481D65D9521}"/>
                  </a:ext>
                </a:extLst>
              </p:cNvPr>
              <p:cNvSpPr/>
              <p:nvPr/>
            </p:nvSpPr>
            <p:spPr>
              <a:xfrm>
                <a:off x="2092974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星: 5 pt 330">
                <a:extLst>
                  <a:ext uri="{FF2B5EF4-FFF2-40B4-BE49-F238E27FC236}">
                    <a16:creationId xmlns:a16="http://schemas.microsoft.com/office/drawing/2014/main" id="{4E9A1268-3F8A-44E1-95C4-D0979396C9E2}"/>
                  </a:ext>
                </a:extLst>
              </p:cNvPr>
              <p:cNvSpPr/>
              <p:nvPr/>
            </p:nvSpPr>
            <p:spPr>
              <a:xfrm>
                <a:off x="2689032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星: 5 pt 331">
                <a:extLst>
                  <a:ext uri="{FF2B5EF4-FFF2-40B4-BE49-F238E27FC236}">
                    <a16:creationId xmlns:a16="http://schemas.microsoft.com/office/drawing/2014/main" id="{F947C518-1F78-43CA-A5BA-BE7F6C8D4073}"/>
                  </a:ext>
                </a:extLst>
              </p:cNvPr>
              <p:cNvSpPr/>
              <p:nvPr/>
            </p:nvSpPr>
            <p:spPr>
              <a:xfrm>
                <a:off x="3285090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星: 5 pt 332">
                <a:extLst>
                  <a:ext uri="{FF2B5EF4-FFF2-40B4-BE49-F238E27FC236}">
                    <a16:creationId xmlns:a16="http://schemas.microsoft.com/office/drawing/2014/main" id="{434AACD7-35BC-4342-B9DF-DADD11DD350D}"/>
                  </a:ext>
                </a:extLst>
              </p:cNvPr>
              <p:cNvSpPr/>
              <p:nvPr/>
            </p:nvSpPr>
            <p:spPr>
              <a:xfrm>
                <a:off x="3881148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星: 5 pt 333">
                <a:extLst>
                  <a:ext uri="{FF2B5EF4-FFF2-40B4-BE49-F238E27FC236}">
                    <a16:creationId xmlns:a16="http://schemas.microsoft.com/office/drawing/2014/main" id="{FBA9507E-BF7D-4742-8A96-A34F99FBD91B}"/>
                  </a:ext>
                </a:extLst>
              </p:cNvPr>
              <p:cNvSpPr/>
              <p:nvPr/>
            </p:nvSpPr>
            <p:spPr>
              <a:xfrm>
                <a:off x="4477206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星: 5 pt 334">
                <a:extLst>
                  <a:ext uri="{FF2B5EF4-FFF2-40B4-BE49-F238E27FC236}">
                    <a16:creationId xmlns:a16="http://schemas.microsoft.com/office/drawing/2014/main" id="{DCEC7C63-B867-433D-8654-FF1315E74FDD}"/>
                  </a:ext>
                </a:extLst>
              </p:cNvPr>
              <p:cNvSpPr/>
              <p:nvPr/>
            </p:nvSpPr>
            <p:spPr>
              <a:xfrm>
                <a:off x="5073264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星: 5 pt 335">
                <a:extLst>
                  <a:ext uri="{FF2B5EF4-FFF2-40B4-BE49-F238E27FC236}">
                    <a16:creationId xmlns:a16="http://schemas.microsoft.com/office/drawing/2014/main" id="{CF25EF40-5CF5-400D-B438-D81F7C3A36B5}"/>
                  </a:ext>
                </a:extLst>
              </p:cNvPr>
              <p:cNvSpPr/>
              <p:nvPr/>
            </p:nvSpPr>
            <p:spPr>
              <a:xfrm>
                <a:off x="5669322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星: 5 pt 336">
                <a:extLst>
                  <a:ext uri="{FF2B5EF4-FFF2-40B4-BE49-F238E27FC236}">
                    <a16:creationId xmlns:a16="http://schemas.microsoft.com/office/drawing/2014/main" id="{AE718DD1-1574-4B8D-9B66-EA670F48AF2A}"/>
                  </a:ext>
                </a:extLst>
              </p:cNvPr>
              <p:cNvSpPr/>
              <p:nvPr/>
            </p:nvSpPr>
            <p:spPr>
              <a:xfrm>
                <a:off x="6265380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星: 5 pt 337">
                <a:extLst>
                  <a:ext uri="{FF2B5EF4-FFF2-40B4-BE49-F238E27FC236}">
                    <a16:creationId xmlns:a16="http://schemas.microsoft.com/office/drawing/2014/main" id="{B67A3C55-6FBF-4B0A-B0EC-FD07216C0F02}"/>
                  </a:ext>
                </a:extLst>
              </p:cNvPr>
              <p:cNvSpPr/>
              <p:nvPr/>
            </p:nvSpPr>
            <p:spPr>
              <a:xfrm>
                <a:off x="6861438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星: 5 pt 338">
                <a:extLst>
                  <a:ext uri="{FF2B5EF4-FFF2-40B4-BE49-F238E27FC236}">
                    <a16:creationId xmlns:a16="http://schemas.microsoft.com/office/drawing/2014/main" id="{48245553-F8A2-4022-ADF2-CBEA383784BA}"/>
                  </a:ext>
                </a:extLst>
              </p:cNvPr>
              <p:cNvSpPr/>
              <p:nvPr/>
            </p:nvSpPr>
            <p:spPr>
              <a:xfrm>
                <a:off x="7457496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星: 5 pt 339">
                <a:extLst>
                  <a:ext uri="{FF2B5EF4-FFF2-40B4-BE49-F238E27FC236}">
                    <a16:creationId xmlns:a16="http://schemas.microsoft.com/office/drawing/2014/main" id="{CF012438-84FC-4596-97BA-CA9D9B9B24D6}"/>
                  </a:ext>
                </a:extLst>
              </p:cNvPr>
              <p:cNvSpPr/>
              <p:nvPr/>
            </p:nvSpPr>
            <p:spPr>
              <a:xfrm>
                <a:off x="8053554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星: 5 pt 340">
                <a:extLst>
                  <a:ext uri="{FF2B5EF4-FFF2-40B4-BE49-F238E27FC236}">
                    <a16:creationId xmlns:a16="http://schemas.microsoft.com/office/drawing/2014/main" id="{8A33F659-F59A-4F66-84E7-1A605FB17C5C}"/>
                  </a:ext>
                </a:extLst>
              </p:cNvPr>
              <p:cNvSpPr/>
              <p:nvPr/>
            </p:nvSpPr>
            <p:spPr>
              <a:xfrm>
                <a:off x="8649612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星: 5 pt 341">
                <a:extLst>
                  <a:ext uri="{FF2B5EF4-FFF2-40B4-BE49-F238E27FC236}">
                    <a16:creationId xmlns:a16="http://schemas.microsoft.com/office/drawing/2014/main" id="{27E61731-3FD3-4837-BC83-32F7979CDC8A}"/>
                  </a:ext>
                </a:extLst>
              </p:cNvPr>
              <p:cNvSpPr/>
              <p:nvPr/>
            </p:nvSpPr>
            <p:spPr>
              <a:xfrm>
                <a:off x="9245670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星: 5 pt 342">
                <a:extLst>
                  <a:ext uri="{FF2B5EF4-FFF2-40B4-BE49-F238E27FC236}">
                    <a16:creationId xmlns:a16="http://schemas.microsoft.com/office/drawing/2014/main" id="{F530BD0A-B19C-4EE2-8F8C-048D3E0F6F5E}"/>
                  </a:ext>
                </a:extLst>
              </p:cNvPr>
              <p:cNvSpPr/>
              <p:nvPr/>
            </p:nvSpPr>
            <p:spPr>
              <a:xfrm>
                <a:off x="602829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星: 5 pt 343">
                <a:extLst>
                  <a:ext uri="{FF2B5EF4-FFF2-40B4-BE49-F238E27FC236}">
                    <a16:creationId xmlns:a16="http://schemas.microsoft.com/office/drawing/2014/main" id="{BB5BBA2B-A040-4726-8929-56152B107376}"/>
                  </a:ext>
                </a:extLst>
              </p:cNvPr>
              <p:cNvSpPr/>
              <p:nvPr/>
            </p:nvSpPr>
            <p:spPr>
              <a:xfrm>
                <a:off x="1198887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星: 5 pt 344">
                <a:extLst>
                  <a:ext uri="{FF2B5EF4-FFF2-40B4-BE49-F238E27FC236}">
                    <a16:creationId xmlns:a16="http://schemas.microsoft.com/office/drawing/2014/main" id="{8FD915AF-5147-4E33-95DE-7B75030C2AB4}"/>
                  </a:ext>
                </a:extLst>
              </p:cNvPr>
              <p:cNvSpPr/>
              <p:nvPr/>
            </p:nvSpPr>
            <p:spPr>
              <a:xfrm>
                <a:off x="1794945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星: 5 pt 345">
                <a:extLst>
                  <a:ext uri="{FF2B5EF4-FFF2-40B4-BE49-F238E27FC236}">
                    <a16:creationId xmlns:a16="http://schemas.microsoft.com/office/drawing/2014/main" id="{B0193F05-2710-4E40-AAEC-42F5FE604AD1}"/>
                  </a:ext>
                </a:extLst>
              </p:cNvPr>
              <p:cNvSpPr/>
              <p:nvPr/>
            </p:nvSpPr>
            <p:spPr>
              <a:xfrm>
                <a:off x="2391003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星: 5 pt 346">
                <a:extLst>
                  <a:ext uri="{FF2B5EF4-FFF2-40B4-BE49-F238E27FC236}">
                    <a16:creationId xmlns:a16="http://schemas.microsoft.com/office/drawing/2014/main" id="{58DE9156-4F44-4A81-896A-DCA5A0593D64}"/>
                  </a:ext>
                </a:extLst>
              </p:cNvPr>
              <p:cNvSpPr/>
              <p:nvPr/>
            </p:nvSpPr>
            <p:spPr>
              <a:xfrm>
                <a:off x="2987061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星: 5 pt 347">
                <a:extLst>
                  <a:ext uri="{FF2B5EF4-FFF2-40B4-BE49-F238E27FC236}">
                    <a16:creationId xmlns:a16="http://schemas.microsoft.com/office/drawing/2014/main" id="{8EEDE11B-ACA8-41F6-A463-FF5A4477B7DC}"/>
                  </a:ext>
                </a:extLst>
              </p:cNvPr>
              <p:cNvSpPr/>
              <p:nvPr/>
            </p:nvSpPr>
            <p:spPr>
              <a:xfrm>
                <a:off x="3583119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星: 5 pt 348">
                <a:extLst>
                  <a:ext uri="{FF2B5EF4-FFF2-40B4-BE49-F238E27FC236}">
                    <a16:creationId xmlns:a16="http://schemas.microsoft.com/office/drawing/2014/main" id="{57CDEC92-A168-408A-A546-B21CF6261C8D}"/>
                  </a:ext>
                </a:extLst>
              </p:cNvPr>
              <p:cNvSpPr/>
              <p:nvPr/>
            </p:nvSpPr>
            <p:spPr>
              <a:xfrm>
                <a:off x="4179177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星: 5 pt 349">
                <a:extLst>
                  <a:ext uri="{FF2B5EF4-FFF2-40B4-BE49-F238E27FC236}">
                    <a16:creationId xmlns:a16="http://schemas.microsoft.com/office/drawing/2014/main" id="{F0964636-E947-4CCD-A9B0-78FD321F0ECE}"/>
                  </a:ext>
                </a:extLst>
              </p:cNvPr>
              <p:cNvSpPr/>
              <p:nvPr/>
            </p:nvSpPr>
            <p:spPr>
              <a:xfrm>
                <a:off x="4775235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星: 5 pt 350">
                <a:extLst>
                  <a:ext uri="{FF2B5EF4-FFF2-40B4-BE49-F238E27FC236}">
                    <a16:creationId xmlns:a16="http://schemas.microsoft.com/office/drawing/2014/main" id="{D9FCEF80-E76D-4AD1-9FFB-BAEC4376B74F}"/>
                  </a:ext>
                </a:extLst>
              </p:cNvPr>
              <p:cNvSpPr/>
              <p:nvPr/>
            </p:nvSpPr>
            <p:spPr>
              <a:xfrm>
                <a:off x="5371293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星: 5 pt 351">
                <a:extLst>
                  <a:ext uri="{FF2B5EF4-FFF2-40B4-BE49-F238E27FC236}">
                    <a16:creationId xmlns:a16="http://schemas.microsoft.com/office/drawing/2014/main" id="{B542BF9A-D6B7-4C5C-AD6C-B601E645279B}"/>
                  </a:ext>
                </a:extLst>
              </p:cNvPr>
              <p:cNvSpPr/>
              <p:nvPr/>
            </p:nvSpPr>
            <p:spPr>
              <a:xfrm>
                <a:off x="5967351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星: 5 pt 352">
                <a:extLst>
                  <a:ext uri="{FF2B5EF4-FFF2-40B4-BE49-F238E27FC236}">
                    <a16:creationId xmlns:a16="http://schemas.microsoft.com/office/drawing/2014/main" id="{2F8D399A-1191-491E-A4A3-93514BAA627D}"/>
                  </a:ext>
                </a:extLst>
              </p:cNvPr>
              <p:cNvSpPr/>
              <p:nvPr/>
            </p:nvSpPr>
            <p:spPr>
              <a:xfrm>
                <a:off x="6563409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星: 5 pt 353">
                <a:extLst>
                  <a:ext uri="{FF2B5EF4-FFF2-40B4-BE49-F238E27FC236}">
                    <a16:creationId xmlns:a16="http://schemas.microsoft.com/office/drawing/2014/main" id="{75F51B6A-62D0-4FC3-B45D-3C00EE3F8DB2}"/>
                  </a:ext>
                </a:extLst>
              </p:cNvPr>
              <p:cNvSpPr/>
              <p:nvPr/>
            </p:nvSpPr>
            <p:spPr>
              <a:xfrm>
                <a:off x="7159467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星: 5 pt 354">
                <a:extLst>
                  <a:ext uri="{FF2B5EF4-FFF2-40B4-BE49-F238E27FC236}">
                    <a16:creationId xmlns:a16="http://schemas.microsoft.com/office/drawing/2014/main" id="{304E9A3A-F903-4C87-9BE9-D9250514C288}"/>
                  </a:ext>
                </a:extLst>
              </p:cNvPr>
              <p:cNvSpPr/>
              <p:nvPr/>
            </p:nvSpPr>
            <p:spPr>
              <a:xfrm>
                <a:off x="7755525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星: 5 pt 355">
                <a:extLst>
                  <a:ext uri="{FF2B5EF4-FFF2-40B4-BE49-F238E27FC236}">
                    <a16:creationId xmlns:a16="http://schemas.microsoft.com/office/drawing/2014/main" id="{51231256-F13D-4856-A44F-15D048A93098}"/>
                  </a:ext>
                </a:extLst>
              </p:cNvPr>
              <p:cNvSpPr/>
              <p:nvPr/>
            </p:nvSpPr>
            <p:spPr>
              <a:xfrm>
                <a:off x="8351583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星: 5 pt 356">
                <a:extLst>
                  <a:ext uri="{FF2B5EF4-FFF2-40B4-BE49-F238E27FC236}">
                    <a16:creationId xmlns:a16="http://schemas.microsoft.com/office/drawing/2014/main" id="{E86CD0F2-1A28-48C3-817C-5634B4FDE6EF}"/>
                  </a:ext>
                </a:extLst>
              </p:cNvPr>
              <p:cNvSpPr/>
              <p:nvPr/>
            </p:nvSpPr>
            <p:spPr>
              <a:xfrm>
                <a:off x="8947641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星: 5 pt 357">
                <a:extLst>
                  <a:ext uri="{FF2B5EF4-FFF2-40B4-BE49-F238E27FC236}">
                    <a16:creationId xmlns:a16="http://schemas.microsoft.com/office/drawing/2014/main" id="{D68378BC-DD14-487E-A16F-11B732D9B7B8}"/>
                  </a:ext>
                </a:extLst>
              </p:cNvPr>
              <p:cNvSpPr/>
              <p:nvPr/>
            </p:nvSpPr>
            <p:spPr>
              <a:xfrm>
                <a:off x="9543689" y="29042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星: 5 pt 358">
                <a:extLst>
                  <a:ext uri="{FF2B5EF4-FFF2-40B4-BE49-F238E27FC236}">
                    <a16:creationId xmlns:a16="http://schemas.microsoft.com/office/drawing/2014/main" id="{6C5F2673-B97D-4D16-96FC-3697A468AEA5}"/>
                  </a:ext>
                </a:extLst>
              </p:cNvPr>
              <p:cNvSpPr/>
              <p:nvPr/>
            </p:nvSpPr>
            <p:spPr>
              <a:xfrm>
                <a:off x="304800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星: 5 pt 359">
                <a:extLst>
                  <a:ext uri="{FF2B5EF4-FFF2-40B4-BE49-F238E27FC236}">
                    <a16:creationId xmlns:a16="http://schemas.microsoft.com/office/drawing/2014/main" id="{203393E5-C25A-4A5A-9AD2-8A82833AFACD}"/>
                  </a:ext>
                </a:extLst>
              </p:cNvPr>
              <p:cNvSpPr/>
              <p:nvPr/>
            </p:nvSpPr>
            <p:spPr>
              <a:xfrm>
                <a:off x="900858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星: 5 pt 360">
                <a:extLst>
                  <a:ext uri="{FF2B5EF4-FFF2-40B4-BE49-F238E27FC236}">
                    <a16:creationId xmlns:a16="http://schemas.microsoft.com/office/drawing/2014/main" id="{91E30531-5F9A-4825-82CC-A33B1C6D9BCA}"/>
                  </a:ext>
                </a:extLst>
              </p:cNvPr>
              <p:cNvSpPr/>
              <p:nvPr/>
            </p:nvSpPr>
            <p:spPr>
              <a:xfrm>
                <a:off x="1496916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星: 5 pt 361">
                <a:extLst>
                  <a:ext uri="{FF2B5EF4-FFF2-40B4-BE49-F238E27FC236}">
                    <a16:creationId xmlns:a16="http://schemas.microsoft.com/office/drawing/2014/main" id="{AA979739-A2A5-4730-8D07-AEE81AB67581}"/>
                  </a:ext>
                </a:extLst>
              </p:cNvPr>
              <p:cNvSpPr/>
              <p:nvPr/>
            </p:nvSpPr>
            <p:spPr>
              <a:xfrm>
                <a:off x="2092974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星: 5 pt 362">
                <a:extLst>
                  <a:ext uri="{FF2B5EF4-FFF2-40B4-BE49-F238E27FC236}">
                    <a16:creationId xmlns:a16="http://schemas.microsoft.com/office/drawing/2014/main" id="{2DACAAE4-48B7-40DA-A0A7-B4788F2ADBAA}"/>
                  </a:ext>
                </a:extLst>
              </p:cNvPr>
              <p:cNvSpPr/>
              <p:nvPr/>
            </p:nvSpPr>
            <p:spPr>
              <a:xfrm>
                <a:off x="2689032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星: 5 pt 363">
                <a:extLst>
                  <a:ext uri="{FF2B5EF4-FFF2-40B4-BE49-F238E27FC236}">
                    <a16:creationId xmlns:a16="http://schemas.microsoft.com/office/drawing/2014/main" id="{58A3ECF2-51FF-48DF-A0EB-A10792960EB2}"/>
                  </a:ext>
                </a:extLst>
              </p:cNvPr>
              <p:cNvSpPr/>
              <p:nvPr/>
            </p:nvSpPr>
            <p:spPr>
              <a:xfrm>
                <a:off x="3285090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星: 5 pt 364">
                <a:extLst>
                  <a:ext uri="{FF2B5EF4-FFF2-40B4-BE49-F238E27FC236}">
                    <a16:creationId xmlns:a16="http://schemas.microsoft.com/office/drawing/2014/main" id="{7EBFCF21-3F81-44F3-B53D-DF783DF82843}"/>
                  </a:ext>
                </a:extLst>
              </p:cNvPr>
              <p:cNvSpPr/>
              <p:nvPr/>
            </p:nvSpPr>
            <p:spPr>
              <a:xfrm>
                <a:off x="3881148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星: 5 pt 365">
                <a:extLst>
                  <a:ext uri="{FF2B5EF4-FFF2-40B4-BE49-F238E27FC236}">
                    <a16:creationId xmlns:a16="http://schemas.microsoft.com/office/drawing/2014/main" id="{0B300069-194F-4776-8BC4-6346CCCB2387}"/>
                  </a:ext>
                </a:extLst>
              </p:cNvPr>
              <p:cNvSpPr/>
              <p:nvPr/>
            </p:nvSpPr>
            <p:spPr>
              <a:xfrm>
                <a:off x="4477206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星: 5 pt 366">
                <a:extLst>
                  <a:ext uri="{FF2B5EF4-FFF2-40B4-BE49-F238E27FC236}">
                    <a16:creationId xmlns:a16="http://schemas.microsoft.com/office/drawing/2014/main" id="{54345874-8FC1-4142-A639-C9B5D1204FA5}"/>
                  </a:ext>
                </a:extLst>
              </p:cNvPr>
              <p:cNvSpPr/>
              <p:nvPr/>
            </p:nvSpPr>
            <p:spPr>
              <a:xfrm>
                <a:off x="5073264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星: 5 pt 367">
                <a:extLst>
                  <a:ext uri="{FF2B5EF4-FFF2-40B4-BE49-F238E27FC236}">
                    <a16:creationId xmlns:a16="http://schemas.microsoft.com/office/drawing/2014/main" id="{C4441E39-5B86-4850-A0FA-C0D60D72394C}"/>
                  </a:ext>
                </a:extLst>
              </p:cNvPr>
              <p:cNvSpPr/>
              <p:nvPr/>
            </p:nvSpPr>
            <p:spPr>
              <a:xfrm>
                <a:off x="5669322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星: 5 pt 368">
                <a:extLst>
                  <a:ext uri="{FF2B5EF4-FFF2-40B4-BE49-F238E27FC236}">
                    <a16:creationId xmlns:a16="http://schemas.microsoft.com/office/drawing/2014/main" id="{C2DD5930-6823-4161-9364-48C4A86665D5}"/>
                  </a:ext>
                </a:extLst>
              </p:cNvPr>
              <p:cNvSpPr/>
              <p:nvPr/>
            </p:nvSpPr>
            <p:spPr>
              <a:xfrm>
                <a:off x="6265380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星: 5 pt 369">
                <a:extLst>
                  <a:ext uri="{FF2B5EF4-FFF2-40B4-BE49-F238E27FC236}">
                    <a16:creationId xmlns:a16="http://schemas.microsoft.com/office/drawing/2014/main" id="{F9CBCBB2-8087-436F-AE0E-8C3C044E97FF}"/>
                  </a:ext>
                </a:extLst>
              </p:cNvPr>
              <p:cNvSpPr/>
              <p:nvPr/>
            </p:nvSpPr>
            <p:spPr>
              <a:xfrm>
                <a:off x="6861438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星: 5 pt 370">
                <a:extLst>
                  <a:ext uri="{FF2B5EF4-FFF2-40B4-BE49-F238E27FC236}">
                    <a16:creationId xmlns:a16="http://schemas.microsoft.com/office/drawing/2014/main" id="{C25818CB-D340-45AB-B627-57D475CDFE04}"/>
                  </a:ext>
                </a:extLst>
              </p:cNvPr>
              <p:cNvSpPr/>
              <p:nvPr/>
            </p:nvSpPr>
            <p:spPr>
              <a:xfrm>
                <a:off x="7457496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星: 5 pt 371">
                <a:extLst>
                  <a:ext uri="{FF2B5EF4-FFF2-40B4-BE49-F238E27FC236}">
                    <a16:creationId xmlns:a16="http://schemas.microsoft.com/office/drawing/2014/main" id="{5F4041B8-62FA-46B6-84AF-C520AA257EA9}"/>
                  </a:ext>
                </a:extLst>
              </p:cNvPr>
              <p:cNvSpPr/>
              <p:nvPr/>
            </p:nvSpPr>
            <p:spPr>
              <a:xfrm>
                <a:off x="8053554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星: 5 pt 372">
                <a:extLst>
                  <a:ext uri="{FF2B5EF4-FFF2-40B4-BE49-F238E27FC236}">
                    <a16:creationId xmlns:a16="http://schemas.microsoft.com/office/drawing/2014/main" id="{FE19C2F3-A310-4641-926B-D7FBA0399FB6}"/>
                  </a:ext>
                </a:extLst>
              </p:cNvPr>
              <p:cNvSpPr/>
              <p:nvPr/>
            </p:nvSpPr>
            <p:spPr>
              <a:xfrm>
                <a:off x="8649612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星: 5 pt 373">
                <a:extLst>
                  <a:ext uri="{FF2B5EF4-FFF2-40B4-BE49-F238E27FC236}">
                    <a16:creationId xmlns:a16="http://schemas.microsoft.com/office/drawing/2014/main" id="{0152688D-EA98-4EF8-876E-5C61621C610E}"/>
                  </a:ext>
                </a:extLst>
              </p:cNvPr>
              <p:cNvSpPr/>
              <p:nvPr/>
            </p:nvSpPr>
            <p:spPr>
              <a:xfrm>
                <a:off x="9245670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星: 5 pt 374">
                <a:extLst>
                  <a:ext uri="{FF2B5EF4-FFF2-40B4-BE49-F238E27FC236}">
                    <a16:creationId xmlns:a16="http://schemas.microsoft.com/office/drawing/2014/main" id="{7FCA14D8-1B8B-42CE-A7F0-AA58F73D6CD5}"/>
                  </a:ext>
                </a:extLst>
              </p:cNvPr>
              <p:cNvSpPr/>
              <p:nvPr/>
            </p:nvSpPr>
            <p:spPr>
              <a:xfrm>
                <a:off x="602829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星: 5 pt 375">
                <a:extLst>
                  <a:ext uri="{FF2B5EF4-FFF2-40B4-BE49-F238E27FC236}">
                    <a16:creationId xmlns:a16="http://schemas.microsoft.com/office/drawing/2014/main" id="{033C92B9-AD1A-4786-B0D6-F53D93F89A17}"/>
                  </a:ext>
                </a:extLst>
              </p:cNvPr>
              <p:cNvSpPr/>
              <p:nvPr/>
            </p:nvSpPr>
            <p:spPr>
              <a:xfrm>
                <a:off x="1198887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星: 5 pt 376">
                <a:extLst>
                  <a:ext uri="{FF2B5EF4-FFF2-40B4-BE49-F238E27FC236}">
                    <a16:creationId xmlns:a16="http://schemas.microsoft.com/office/drawing/2014/main" id="{5A1B3DF6-F416-4D15-ABF6-AD49C6561024}"/>
                  </a:ext>
                </a:extLst>
              </p:cNvPr>
              <p:cNvSpPr/>
              <p:nvPr/>
            </p:nvSpPr>
            <p:spPr>
              <a:xfrm>
                <a:off x="1794945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星: 5 pt 377">
                <a:extLst>
                  <a:ext uri="{FF2B5EF4-FFF2-40B4-BE49-F238E27FC236}">
                    <a16:creationId xmlns:a16="http://schemas.microsoft.com/office/drawing/2014/main" id="{02C85115-EA3C-473C-80FA-715E756DC8E5}"/>
                  </a:ext>
                </a:extLst>
              </p:cNvPr>
              <p:cNvSpPr/>
              <p:nvPr/>
            </p:nvSpPr>
            <p:spPr>
              <a:xfrm>
                <a:off x="2391003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星: 5 pt 378">
                <a:extLst>
                  <a:ext uri="{FF2B5EF4-FFF2-40B4-BE49-F238E27FC236}">
                    <a16:creationId xmlns:a16="http://schemas.microsoft.com/office/drawing/2014/main" id="{200F0432-2A3D-41AA-BB4C-2DE708EF230A}"/>
                  </a:ext>
                </a:extLst>
              </p:cNvPr>
              <p:cNvSpPr/>
              <p:nvPr/>
            </p:nvSpPr>
            <p:spPr>
              <a:xfrm>
                <a:off x="2987061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星: 5 pt 379">
                <a:extLst>
                  <a:ext uri="{FF2B5EF4-FFF2-40B4-BE49-F238E27FC236}">
                    <a16:creationId xmlns:a16="http://schemas.microsoft.com/office/drawing/2014/main" id="{99FA2209-27AB-41C9-89AE-350ADC11C1D4}"/>
                  </a:ext>
                </a:extLst>
              </p:cNvPr>
              <p:cNvSpPr/>
              <p:nvPr/>
            </p:nvSpPr>
            <p:spPr>
              <a:xfrm>
                <a:off x="3583119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星: 5 pt 380">
                <a:extLst>
                  <a:ext uri="{FF2B5EF4-FFF2-40B4-BE49-F238E27FC236}">
                    <a16:creationId xmlns:a16="http://schemas.microsoft.com/office/drawing/2014/main" id="{5B07F7CE-DEE3-4693-AC03-33E3B94A51BB}"/>
                  </a:ext>
                </a:extLst>
              </p:cNvPr>
              <p:cNvSpPr/>
              <p:nvPr/>
            </p:nvSpPr>
            <p:spPr>
              <a:xfrm>
                <a:off x="4179177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星: 5 pt 381">
                <a:extLst>
                  <a:ext uri="{FF2B5EF4-FFF2-40B4-BE49-F238E27FC236}">
                    <a16:creationId xmlns:a16="http://schemas.microsoft.com/office/drawing/2014/main" id="{45902B15-8C2D-4447-BC45-F9ACAD620657}"/>
                  </a:ext>
                </a:extLst>
              </p:cNvPr>
              <p:cNvSpPr/>
              <p:nvPr/>
            </p:nvSpPr>
            <p:spPr>
              <a:xfrm>
                <a:off x="4775235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星: 5 pt 382">
                <a:extLst>
                  <a:ext uri="{FF2B5EF4-FFF2-40B4-BE49-F238E27FC236}">
                    <a16:creationId xmlns:a16="http://schemas.microsoft.com/office/drawing/2014/main" id="{D2C57138-EBD8-4014-B018-06E1ADEAEE1B}"/>
                  </a:ext>
                </a:extLst>
              </p:cNvPr>
              <p:cNvSpPr/>
              <p:nvPr/>
            </p:nvSpPr>
            <p:spPr>
              <a:xfrm>
                <a:off x="5371293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星: 5 pt 383">
                <a:extLst>
                  <a:ext uri="{FF2B5EF4-FFF2-40B4-BE49-F238E27FC236}">
                    <a16:creationId xmlns:a16="http://schemas.microsoft.com/office/drawing/2014/main" id="{79C5AB7C-DD60-4491-8F6F-3D0FEF36E264}"/>
                  </a:ext>
                </a:extLst>
              </p:cNvPr>
              <p:cNvSpPr/>
              <p:nvPr/>
            </p:nvSpPr>
            <p:spPr>
              <a:xfrm>
                <a:off x="5967351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星: 5 pt 384">
                <a:extLst>
                  <a:ext uri="{FF2B5EF4-FFF2-40B4-BE49-F238E27FC236}">
                    <a16:creationId xmlns:a16="http://schemas.microsoft.com/office/drawing/2014/main" id="{A5A1CA9B-FD3B-415E-AEA4-9F16A5B89F90}"/>
                  </a:ext>
                </a:extLst>
              </p:cNvPr>
              <p:cNvSpPr/>
              <p:nvPr/>
            </p:nvSpPr>
            <p:spPr>
              <a:xfrm>
                <a:off x="6563409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星: 5 pt 385">
                <a:extLst>
                  <a:ext uri="{FF2B5EF4-FFF2-40B4-BE49-F238E27FC236}">
                    <a16:creationId xmlns:a16="http://schemas.microsoft.com/office/drawing/2014/main" id="{E3C54BAF-CDA9-4EA2-B8F9-4C2A842D8A1E}"/>
                  </a:ext>
                </a:extLst>
              </p:cNvPr>
              <p:cNvSpPr/>
              <p:nvPr/>
            </p:nvSpPr>
            <p:spPr>
              <a:xfrm>
                <a:off x="7159467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星: 5 pt 386">
                <a:extLst>
                  <a:ext uri="{FF2B5EF4-FFF2-40B4-BE49-F238E27FC236}">
                    <a16:creationId xmlns:a16="http://schemas.microsoft.com/office/drawing/2014/main" id="{CBD6111B-7621-41DC-AD6A-EB90169C2DA2}"/>
                  </a:ext>
                </a:extLst>
              </p:cNvPr>
              <p:cNvSpPr/>
              <p:nvPr/>
            </p:nvSpPr>
            <p:spPr>
              <a:xfrm>
                <a:off x="7755525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星: 5 pt 387">
                <a:extLst>
                  <a:ext uri="{FF2B5EF4-FFF2-40B4-BE49-F238E27FC236}">
                    <a16:creationId xmlns:a16="http://schemas.microsoft.com/office/drawing/2014/main" id="{92F7C246-91E6-48B0-8829-D23EA49AB952}"/>
                  </a:ext>
                </a:extLst>
              </p:cNvPr>
              <p:cNvSpPr/>
              <p:nvPr/>
            </p:nvSpPr>
            <p:spPr>
              <a:xfrm>
                <a:off x="8351583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星: 5 pt 388">
                <a:extLst>
                  <a:ext uri="{FF2B5EF4-FFF2-40B4-BE49-F238E27FC236}">
                    <a16:creationId xmlns:a16="http://schemas.microsoft.com/office/drawing/2014/main" id="{DFC62317-9326-44F6-AA7E-756F7EDFF16A}"/>
                  </a:ext>
                </a:extLst>
              </p:cNvPr>
              <p:cNvSpPr/>
              <p:nvPr/>
            </p:nvSpPr>
            <p:spPr>
              <a:xfrm>
                <a:off x="8947641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星: 5 pt 389">
                <a:extLst>
                  <a:ext uri="{FF2B5EF4-FFF2-40B4-BE49-F238E27FC236}">
                    <a16:creationId xmlns:a16="http://schemas.microsoft.com/office/drawing/2014/main" id="{F720C6A6-C83D-41D1-9E04-97E8E876B4C6}"/>
                  </a:ext>
                </a:extLst>
              </p:cNvPr>
              <p:cNvSpPr/>
              <p:nvPr/>
            </p:nvSpPr>
            <p:spPr>
              <a:xfrm>
                <a:off x="9543689" y="651006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星: 5 pt 390">
                <a:extLst>
                  <a:ext uri="{FF2B5EF4-FFF2-40B4-BE49-F238E27FC236}">
                    <a16:creationId xmlns:a16="http://schemas.microsoft.com/office/drawing/2014/main" id="{48DB7DCF-D9EF-4B56-84DF-0A36E834EF35}"/>
                  </a:ext>
                </a:extLst>
              </p:cNvPr>
              <p:cNvSpPr/>
              <p:nvPr/>
            </p:nvSpPr>
            <p:spPr>
              <a:xfrm>
                <a:off x="304800" y="56083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星: 5 pt 391">
                <a:extLst>
                  <a:ext uri="{FF2B5EF4-FFF2-40B4-BE49-F238E27FC236}">
                    <a16:creationId xmlns:a16="http://schemas.microsoft.com/office/drawing/2014/main" id="{229FAEAC-A824-41DD-B67F-B37BDB224A74}"/>
                  </a:ext>
                </a:extLst>
              </p:cNvPr>
              <p:cNvSpPr/>
              <p:nvPr/>
            </p:nvSpPr>
            <p:spPr>
              <a:xfrm>
                <a:off x="9543689" y="56083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星: 5 pt 392">
                <a:extLst>
                  <a:ext uri="{FF2B5EF4-FFF2-40B4-BE49-F238E27FC236}">
                    <a16:creationId xmlns:a16="http://schemas.microsoft.com/office/drawing/2014/main" id="{F9C9E707-9074-4B53-B92C-ECCB65141C3E}"/>
                  </a:ext>
                </a:extLst>
              </p:cNvPr>
              <p:cNvSpPr/>
              <p:nvPr/>
            </p:nvSpPr>
            <p:spPr>
              <a:xfrm>
                <a:off x="304800" y="83125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星: 5 pt 393">
                <a:extLst>
                  <a:ext uri="{FF2B5EF4-FFF2-40B4-BE49-F238E27FC236}">
                    <a16:creationId xmlns:a16="http://schemas.microsoft.com/office/drawing/2014/main" id="{3A9731E9-169D-4635-9DAA-D9BC7888664D}"/>
                  </a:ext>
                </a:extLst>
              </p:cNvPr>
              <p:cNvSpPr/>
              <p:nvPr/>
            </p:nvSpPr>
            <p:spPr>
              <a:xfrm>
                <a:off x="9543689" y="83125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星: 5 pt 394">
                <a:extLst>
                  <a:ext uri="{FF2B5EF4-FFF2-40B4-BE49-F238E27FC236}">
                    <a16:creationId xmlns:a16="http://schemas.microsoft.com/office/drawing/2014/main" id="{96BB4414-D11C-4835-9B5B-6EF091BA4238}"/>
                  </a:ext>
                </a:extLst>
              </p:cNvPr>
              <p:cNvSpPr/>
              <p:nvPr/>
            </p:nvSpPr>
            <p:spPr>
              <a:xfrm>
                <a:off x="304800" y="1101677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星: 5 pt 395">
                <a:extLst>
                  <a:ext uri="{FF2B5EF4-FFF2-40B4-BE49-F238E27FC236}">
                    <a16:creationId xmlns:a16="http://schemas.microsoft.com/office/drawing/2014/main" id="{BCCF9D7E-80AF-45AF-887E-9A6F5E893C1E}"/>
                  </a:ext>
                </a:extLst>
              </p:cNvPr>
              <p:cNvSpPr/>
              <p:nvPr/>
            </p:nvSpPr>
            <p:spPr>
              <a:xfrm>
                <a:off x="9543689" y="1101677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星: 5 pt 396">
                <a:extLst>
                  <a:ext uri="{FF2B5EF4-FFF2-40B4-BE49-F238E27FC236}">
                    <a16:creationId xmlns:a16="http://schemas.microsoft.com/office/drawing/2014/main" id="{22951DB9-36C1-4058-9C96-14101E4289B4}"/>
                  </a:ext>
                </a:extLst>
              </p:cNvPr>
              <p:cNvSpPr/>
              <p:nvPr/>
            </p:nvSpPr>
            <p:spPr>
              <a:xfrm>
                <a:off x="304800" y="1372096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星: 5 pt 397">
                <a:extLst>
                  <a:ext uri="{FF2B5EF4-FFF2-40B4-BE49-F238E27FC236}">
                    <a16:creationId xmlns:a16="http://schemas.microsoft.com/office/drawing/2014/main" id="{196DFCF1-E99C-40EE-911C-789F640A1EFE}"/>
                  </a:ext>
                </a:extLst>
              </p:cNvPr>
              <p:cNvSpPr/>
              <p:nvPr/>
            </p:nvSpPr>
            <p:spPr>
              <a:xfrm>
                <a:off x="9543689" y="1372096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星: 5 pt 398">
                <a:extLst>
                  <a:ext uri="{FF2B5EF4-FFF2-40B4-BE49-F238E27FC236}">
                    <a16:creationId xmlns:a16="http://schemas.microsoft.com/office/drawing/2014/main" id="{05E993D0-FEA7-471B-85EA-4251B825B9B4}"/>
                  </a:ext>
                </a:extLst>
              </p:cNvPr>
              <p:cNvSpPr/>
              <p:nvPr/>
            </p:nvSpPr>
            <p:spPr>
              <a:xfrm>
                <a:off x="304800" y="164251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星: 5 pt 399">
                <a:extLst>
                  <a:ext uri="{FF2B5EF4-FFF2-40B4-BE49-F238E27FC236}">
                    <a16:creationId xmlns:a16="http://schemas.microsoft.com/office/drawing/2014/main" id="{0CE798E0-4276-4BAB-A9BA-5B4CD4C15E23}"/>
                  </a:ext>
                </a:extLst>
              </p:cNvPr>
              <p:cNvSpPr/>
              <p:nvPr/>
            </p:nvSpPr>
            <p:spPr>
              <a:xfrm>
                <a:off x="9543689" y="164251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星: 5 pt 400">
                <a:extLst>
                  <a:ext uri="{FF2B5EF4-FFF2-40B4-BE49-F238E27FC236}">
                    <a16:creationId xmlns:a16="http://schemas.microsoft.com/office/drawing/2014/main" id="{DE7AF576-F185-4225-8626-9B25400D4053}"/>
                  </a:ext>
                </a:extLst>
              </p:cNvPr>
              <p:cNvSpPr/>
              <p:nvPr/>
            </p:nvSpPr>
            <p:spPr>
              <a:xfrm>
                <a:off x="304800" y="1912934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星: 5 pt 401">
                <a:extLst>
                  <a:ext uri="{FF2B5EF4-FFF2-40B4-BE49-F238E27FC236}">
                    <a16:creationId xmlns:a16="http://schemas.microsoft.com/office/drawing/2014/main" id="{7921E65F-4DEF-40DE-85C9-D0542ED70995}"/>
                  </a:ext>
                </a:extLst>
              </p:cNvPr>
              <p:cNvSpPr/>
              <p:nvPr/>
            </p:nvSpPr>
            <p:spPr>
              <a:xfrm>
                <a:off x="9543689" y="1912934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星: 5 pt 402">
                <a:extLst>
                  <a:ext uri="{FF2B5EF4-FFF2-40B4-BE49-F238E27FC236}">
                    <a16:creationId xmlns:a16="http://schemas.microsoft.com/office/drawing/2014/main" id="{A8D386E5-5C96-47E2-B2A5-F2880565BD19}"/>
                  </a:ext>
                </a:extLst>
              </p:cNvPr>
              <p:cNvSpPr/>
              <p:nvPr/>
            </p:nvSpPr>
            <p:spPr>
              <a:xfrm>
                <a:off x="304800" y="2183353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星: 5 pt 403">
                <a:extLst>
                  <a:ext uri="{FF2B5EF4-FFF2-40B4-BE49-F238E27FC236}">
                    <a16:creationId xmlns:a16="http://schemas.microsoft.com/office/drawing/2014/main" id="{CD72EFE2-5F02-438A-A357-700D58407278}"/>
                  </a:ext>
                </a:extLst>
              </p:cNvPr>
              <p:cNvSpPr/>
              <p:nvPr/>
            </p:nvSpPr>
            <p:spPr>
              <a:xfrm>
                <a:off x="9543689" y="2183353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星: 5 pt 404">
                <a:extLst>
                  <a:ext uri="{FF2B5EF4-FFF2-40B4-BE49-F238E27FC236}">
                    <a16:creationId xmlns:a16="http://schemas.microsoft.com/office/drawing/2014/main" id="{1120BDAF-1498-4C6C-8C17-DDCE970D5EAB}"/>
                  </a:ext>
                </a:extLst>
              </p:cNvPr>
              <p:cNvSpPr/>
              <p:nvPr/>
            </p:nvSpPr>
            <p:spPr>
              <a:xfrm>
                <a:off x="304800" y="2453772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星: 5 pt 405">
                <a:extLst>
                  <a:ext uri="{FF2B5EF4-FFF2-40B4-BE49-F238E27FC236}">
                    <a16:creationId xmlns:a16="http://schemas.microsoft.com/office/drawing/2014/main" id="{BC13E5A6-F6FA-4279-841B-FDFDC7D37550}"/>
                  </a:ext>
                </a:extLst>
              </p:cNvPr>
              <p:cNvSpPr/>
              <p:nvPr/>
            </p:nvSpPr>
            <p:spPr>
              <a:xfrm>
                <a:off x="9543689" y="2453772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星: 5 pt 406">
                <a:extLst>
                  <a:ext uri="{FF2B5EF4-FFF2-40B4-BE49-F238E27FC236}">
                    <a16:creationId xmlns:a16="http://schemas.microsoft.com/office/drawing/2014/main" id="{49446BD0-71B1-404E-9B23-D133D266859C}"/>
                  </a:ext>
                </a:extLst>
              </p:cNvPr>
              <p:cNvSpPr/>
              <p:nvPr/>
            </p:nvSpPr>
            <p:spPr>
              <a:xfrm>
                <a:off x="304800" y="2724191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星: 5 pt 407">
                <a:extLst>
                  <a:ext uri="{FF2B5EF4-FFF2-40B4-BE49-F238E27FC236}">
                    <a16:creationId xmlns:a16="http://schemas.microsoft.com/office/drawing/2014/main" id="{45FFAB11-A66D-4D27-8C0C-BCECA654B86B}"/>
                  </a:ext>
                </a:extLst>
              </p:cNvPr>
              <p:cNvSpPr/>
              <p:nvPr/>
            </p:nvSpPr>
            <p:spPr>
              <a:xfrm>
                <a:off x="9543689" y="2724191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星: 5 pt 408">
                <a:extLst>
                  <a:ext uri="{FF2B5EF4-FFF2-40B4-BE49-F238E27FC236}">
                    <a16:creationId xmlns:a16="http://schemas.microsoft.com/office/drawing/2014/main" id="{BF52E74E-4D5E-4E18-8C1B-6F9B25FF3F08}"/>
                  </a:ext>
                </a:extLst>
              </p:cNvPr>
              <p:cNvSpPr/>
              <p:nvPr/>
            </p:nvSpPr>
            <p:spPr>
              <a:xfrm>
                <a:off x="304800" y="299461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星: 5 pt 409">
                <a:extLst>
                  <a:ext uri="{FF2B5EF4-FFF2-40B4-BE49-F238E27FC236}">
                    <a16:creationId xmlns:a16="http://schemas.microsoft.com/office/drawing/2014/main" id="{FFBAE174-63F6-44F9-A7CB-3BD1EC2416BA}"/>
                  </a:ext>
                </a:extLst>
              </p:cNvPr>
              <p:cNvSpPr/>
              <p:nvPr/>
            </p:nvSpPr>
            <p:spPr>
              <a:xfrm>
                <a:off x="9543689" y="299461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星: 5 pt 410">
                <a:extLst>
                  <a:ext uri="{FF2B5EF4-FFF2-40B4-BE49-F238E27FC236}">
                    <a16:creationId xmlns:a16="http://schemas.microsoft.com/office/drawing/2014/main" id="{1781B8A8-424F-48CF-A87C-D36308367911}"/>
                  </a:ext>
                </a:extLst>
              </p:cNvPr>
              <p:cNvSpPr/>
              <p:nvPr/>
            </p:nvSpPr>
            <p:spPr>
              <a:xfrm>
                <a:off x="304800" y="326502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星: 5 pt 411">
                <a:extLst>
                  <a:ext uri="{FF2B5EF4-FFF2-40B4-BE49-F238E27FC236}">
                    <a16:creationId xmlns:a16="http://schemas.microsoft.com/office/drawing/2014/main" id="{356984D4-1F77-459B-892F-F7B5622CF272}"/>
                  </a:ext>
                </a:extLst>
              </p:cNvPr>
              <p:cNvSpPr/>
              <p:nvPr/>
            </p:nvSpPr>
            <p:spPr>
              <a:xfrm>
                <a:off x="9543689" y="326502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星: 5 pt 412">
                <a:extLst>
                  <a:ext uri="{FF2B5EF4-FFF2-40B4-BE49-F238E27FC236}">
                    <a16:creationId xmlns:a16="http://schemas.microsoft.com/office/drawing/2014/main" id="{0C126239-8142-483F-ACCB-6A62E7E12094}"/>
                  </a:ext>
                </a:extLst>
              </p:cNvPr>
              <p:cNvSpPr/>
              <p:nvPr/>
            </p:nvSpPr>
            <p:spPr>
              <a:xfrm>
                <a:off x="304800" y="353544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星: 5 pt 413">
                <a:extLst>
                  <a:ext uri="{FF2B5EF4-FFF2-40B4-BE49-F238E27FC236}">
                    <a16:creationId xmlns:a16="http://schemas.microsoft.com/office/drawing/2014/main" id="{08942387-4FA4-47BB-B2B5-57455896D018}"/>
                  </a:ext>
                </a:extLst>
              </p:cNvPr>
              <p:cNvSpPr/>
              <p:nvPr/>
            </p:nvSpPr>
            <p:spPr>
              <a:xfrm>
                <a:off x="9543689" y="353544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星: 5 pt 414">
                <a:extLst>
                  <a:ext uri="{FF2B5EF4-FFF2-40B4-BE49-F238E27FC236}">
                    <a16:creationId xmlns:a16="http://schemas.microsoft.com/office/drawing/2014/main" id="{74D865F1-F9AE-45F0-BC05-59D5156B4107}"/>
                  </a:ext>
                </a:extLst>
              </p:cNvPr>
              <p:cNvSpPr/>
              <p:nvPr/>
            </p:nvSpPr>
            <p:spPr>
              <a:xfrm>
                <a:off x="304800" y="3805867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星: 5 pt 415">
                <a:extLst>
                  <a:ext uri="{FF2B5EF4-FFF2-40B4-BE49-F238E27FC236}">
                    <a16:creationId xmlns:a16="http://schemas.microsoft.com/office/drawing/2014/main" id="{4F8C12C8-0E6E-4255-928F-CEBFA19C59FE}"/>
                  </a:ext>
                </a:extLst>
              </p:cNvPr>
              <p:cNvSpPr/>
              <p:nvPr/>
            </p:nvSpPr>
            <p:spPr>
              <a:xfrm>
                <a:off x="9543689" y="3805867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星: 5 pt 416">
                <a:extLst>
                  <a:ext uri="{FF2B5EF4-FFF2-40B4-BE49-F238E27FC236}">
                    <a16:creationId xmlns:a16="http://schemas.microsoft.com/office/drawing/2014/main" id="{32292A8D-AF72-4672-8579-74D8C8F1447F}"/>
                  </a:ext>
                </a:extLst>
              </p:cNvPr>
              <p:cNvSpPr/>
              <p:nvPr/>
            </p:nvSpPr>
            <p:spPr>
              <a:xfrm>
                <a:off x="304800" y="4076286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星: 5 pt 417">
                <a:extLst>
                  <a:ext uri="{FF2B5EF4-FFF2-40B4-BE49-F238E27FC236}">
                    <a16:creationId xmlns:a16="http://schemas.microsoft.com/office/drawing/2014/main" id="{B23BD9C1-5B2F-4653-85CB-94A7DBE32D70}"/>
                  </a:ext>
                </a:extLst>
              </p:cNvPr>
              <p:cNvSpPr/>
              <p:nvPr/>
            </p:nvSpPr>
            <p:spPr>
              <a:xfrm>
                <a:off x="9543689" y="4076286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星: 5 pt 418">
                <a:extLst>
                  <a:ext uri="{FF2B5EF4-FFF2-40B4-BE49-F238E27FC236}">
                    <a16:creationId xmlns:a16="http://schemas.microsoft.com/office/drawing/2014/main" id="{1D3D448D-B277-4050-9FF0-132E2210429D}"/>
                  </a:ext>
                </a:extLst>
              </p:cNvPr>
              <p:cNvSpPr/>
              <p:nvPr/>
            </p:nvSpPr>
            <p:spPr>
              <a:xfrm>
                <a:off x="304800" y="434670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星: 5 pt 419">
                <a:extLst>
                  <a:ext uri="{FF2B5EF4-FFF2-40B4-BE49-F238E27FC236}">
                    <a16:creationId xmlns:a16="http://schemas.microsoft.com/office/drawing/2014/main" id="{970AB242-51DB-43E0-A766-08FA64E361AD}"/>
                  </a:ext>
                </a:extLst>
              </p:cNvPr>
              <p:cNvSpPr/>
              <p:nvPr/>
            </p:nvSpPr>
            <p:spPr>
              <a:xfrm>
                <a:off x="9543689" y="4346705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星: 5 pt 420">
                <a:extLst>
                  <a:ext uri="{FF2B5EF4-FFF2-40B4-BE49-F238E27FC236}">
                    <a16:creationId xmlns:a16="http://schemas.microsoft.com/office/drawing/2014/main" id="{79EAA357-4228-471F-A4F0-4CCA589321DB}"/>
                  </a:ext>
                </a:extLst>
              </p:cNvPr>
              <p:cNvSpPr/>
              <p:nvPr/>
            </p:nvSpPr>
            <p:spPr>
              <a:xfrm>
                <a:off x="304800" y="4617124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星: 5 pt 421">
                <a:extLst>
                  <a:ext uri="{FF2B5EF4-FFF2-40B4-BE49-F238E27FC236}">
                    <a16:creationId xmlns:a16="http://schemas.microsoft.com/office/drawing/2014/main" id="{C240A461-1AF2-495E-85AB-462D26937373}"/>
                  </a:ext>
                </a:extLst>
              </p:cNvPr>
              <p:cNvSpPr/>
              <p:nvPr/>
            </p:nvSpPr>
            <p:spPr>
              <a:xfrm>
                <a:off x="9543689" y="4617124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星: 5 pt 422">
                <a:extLst>
                  <a:ext uri="{FF2B5EF4-FFF2-40B4-BE49-F238E27FC236}">
                    <a16:creationId xmlns:a16="http://schemas.microsoft.com/office/drawing/2014/main" id="{7BD79999-6342-4A5E-956E-8BD177A20AC5}"/>
                  </a:ext>
                </a:extLst>
              </p:cNvPr>
              <p:cNvSpPr/>
              <p:nvPr/>
            </p:nvSpPr>
            <p:spPr>
              <a:xfrm>
                <a:off x="304800" y="4887543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星: 5 pt 423">
                <a:extLst>
                  <a:ext uri="{FF2B5EF4-FFF2-40B4-BE49-F238E27FC236}">
                    <a16:creationId xmlns:a16="http://schemas.microsoft.com/office/drawing/2014/main" id="{CCD6E3A4-5596-4FD2-838E-27973C30C52D}"/>
                  </a:ext>
                </a:extLst>
              </p:cNvPr>
              <p:cNvSpPr/>
              <p:nvPr/>
            </p:nvSpPr>
            <p:spPr>
              <a:xfrm>
                <a:off x="9543689" y="4887543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星: 5 pt 424">
                <a:extLst>
                  <a:ext uri="{FF2B5EF4-FFF2-40B4-BE49-F238E27FC236}">
                    <a16:creationId xmlns:a16="http://schemas.microsoft.com/office/drawing/2014/main" id="{2CE208B7-4948-490D-9FD2-646E8FF69691}"/>
                  </a:ext>
                </a:extLst>
              </p:cNvPr>
              <p:cNvSpPr/>
              <p:nvPr/>
            </p:nvSpPr>
            <p:spPr>
              <a:xfrm>
                <a:off x="304800" y="5157962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星: 5 pt 425">
                <a:extLst>
                  <a:ext uri="{FF2B5EF4-FFF2-40B4-BE49-F238E27FC236}">
                    <a16:creationId xmlns:a16="http://schemas.microsoft.com/office/drawing/2014/main" id="{F330C838-2C1D-4E42-817C-E6D1A63CDC23}"/>
                  </a:ext>
                </a:extLst>
              </p:cNvPr>
              <p:cNvSpPr/>
              <p:nvPr/>
            </p:nvSpPr>
            <p:spPr>
              <a:xfrm>
                <a:off x="9543689" y="5157962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星: 5 pt 426">
                <a:extLst>
                  <a:ext uri="{FF2B5EF4-FFF2-40B4-BE49-F238E27FC236}">
                    <a16:creationId xmlns:a16="http://schemas.microsoft.com/office/drawing/2014/main" id="{81A38975-3B36-4455-8784-572BCDF8B9C2}"/>
                  </a:ext>
                </a:extLst>
              </p:cNvPr>
              <p:cNvSpPr/>
              <p:nvPr/>
            </p:nvSpPr>
            <p:spPr>
              <a:xfrm>
                <a:off x="304800" y="5428381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星: 5 pt 427">
                <a:extLst>
                  <a:ext uri="{FF2B5EF4-FFF2-40B4-BE49-F238E27FC236}">
                    <a16:creationId xmlns:a16="http://schemas.microsoft.com/office/drawing/2014/main" id="{E72CBA79-EAE3-44D2-8D39-682704A38187}"/>
                  </a:ext>
                </a:extLst>
              </p:cNvPr>
              <p:cNvSpPr/>
              <p:nvPr/>
            </p:nvSpPr>
            <p:spPr>
              <a:xfrm>
                <a:off x="9543689" y="5428381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星: 5 pt 428">
                <a:extLst>
                  <a:ext uri="{FF2B5EF4-FFF2-40B4-BE49-F238E27FC236}">
                    <a16:creationId xmlns:a16="http://schemas.microsoft.com/office/drawing/2014/main" id="{0B6FB8B5-3F1B-43CA-B79E-CBA8BCD675DD}"/>
                  </a:ext>
                </a:extLst>
              </p:cNvPr>
              <p:cNvSpPr/>
              <p:nvPr/>
            </p:nvSpPr>
            <p:spPr>
              <a:xfrm>
                <a:off x="304800" y="569880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星: 5 pt 429">
                <a:extLst>
                  <a:ext uri="{FF2B5EF4-FFF2-40B4-BE49-F238E27FC236}">
                    <a16:creationId xmlns:a16="http://schemas.microsoft.com/office/drawing/2014/main" id="{13CF75C3-13A3-45F2-8A0E-6F02EF59FF72}"/>
                  </a:ext>
                </a:extLst>
              </p:cNvPr>
              <p:cNvSpPr/>
              <p:nvPr/>
            </p:nvSpPr>
            <p:spPr>
              <a:xfrm>
                <a:off x="9543689" y="5698800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星: 5 pt 430">
                <a:extLst>
                  <a:ext uri="{FF2B5EF4-FFF2-40B4-BE49-F238E27FC236}">
                    <a16:creationId xmlns:a16="http://schemas.microsoft.com/office/drawing/2014/main" id="{E5599097-2B09-4582-B291-E9D81F62CAAB}"/>
                  </a:ext>
                </a:extLst>
              </p:cNvPr>
              <p:cNvSpPr/>
              <p:nvPr/>
            </p:nvSpPr>
            <p:spPr>
              <a:xfrm>
                <a:off x="304800" y="596921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星: 5 pt 431">
                <a:extLst>
                  <a:ext uri="{FF2B5EF4-FFF2-40B4-BE49-F238E27FC236}">
                    <a16:creationId xmlns:a16="http://schemas.microsoft.com/office/drawing/2014/main" id="{83C8FC4E-8369-4BA2-84C4-2D6755AEE167}"/>
                  </a:ext>
                </a:extLst>
              </p:cNvPr>
              <p:cNvSpPr/>
              <p:nvPr/>
            </p:nvSpPr>
            <p:spPr>
              <a:xfrm>
                <a:off x="9543689" y="5969219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星: 5 pt 432">
                <a:extLst>
                  <a:ext uri="{FF2B5EF4-FFF2-40B4-BE49-F238E27FC236}">
                    <a16:creationId xmlns:a16="http://schemas.microsoft.com/office/drawing/2014/main" id="{3D9F1079-5ABD-49C4-A3CD-D8E859241491}"/>
                  </a:ext>
                </a:extLst>
              </p:cNvPr>
              <p:cNvSpPr/>
              <p:nvPr/>
            </p:nvSpPr>
            <p:spPr>
              <a:xfrm>
                <a:off x="304800" y="623963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星: 5 pt 433">
                <a:extLst>
                  <a:ext uri="{FF2B5EF4-FFF2-40B4-BE49-F238E27FC236}">
                    <a16:creationId xmlns:a16="http://schemas.microsoft.com/office/drawing/2014/main" id="{D8439DDE-AE71-465A-AF3F-3B16214CAD05}"/>
                  </a:ext>
                </a:extLst>
              </p:cNvPr>
              <p:cNvSpPr/>
              <p:nvPr/>
            </p:nvSpPr>
            <p:spPr>
              <a:xfrm>
                <a:off x="9543689" y="6239638"/>
                <a:ext cx="149525" cy="149525"/>
              </a:xfrm>
              <a:prstGeom prst="star5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62658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A4 210 x 297 mm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pptxe08_星形のA4フレーム枠</dc:title>
  <dc:subject>pptxe08_星形のA4フレーム枠</dc:subject>
  <dc:creator>でじけろお</dc:creator>
  <cp:revision>1</cp:revision>
  <dcterms:created xsi:type="dcterms:W3CDTF">2018-05-20T00:31:01Z</dcterms:created>
  <dcterms:modified xsi:type="dcterms:W3CDTF">2020-06-18T21:45:57Z</dcterms:modified>
  <cp:version>1</cp:version>
</cp:coreProperties>
</file>